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4" r:id="rId4"/>
    <p:sldId id="275" r:id="rId5"/>
    <p:sldId id="269" r:id="rId6"/>
    <p:sldId id="278" r:id="rId7"/>
    <p:sldId id="268" r:id="rId8"/>
    <p:sldId id="265" r:id="rId9"/>
    <p:sldId id="270" r:id="rId10"/>
    <p:sldId id="259" r:id="rId11"/>
    <p:sldId id="276" r:id="rId12"/>
    <p:sldId id="273" r:id="rId13"/>
    <p:sldId id="284" r:id="rId14"/>
    <p:sldId id="272" r:id="rId15"/>
    <p:sldId id="271" r:id="rId16"/>
    <p:sldId id="277" r:id="rId17"/>
    <p:sldId id="281" r:id="rId18"/>
    <p:sldId id="260" r:id="rId19"/>
    <p:sldId id="261" r:id="rId20"/>
    <p:sldId id="262" r:id="rId21"/>
    <p:sldId id="285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B9F0153-CF46-B741-8B9F-11354D3C62EF}">
          <p14:sldIdLst>
            <p14:sldId id="256"/>
            <p14:sldId id="257"/>
            <p14:sldId id="274"/>
            <p14:sldId id="275"/>
            <p14:sldId id="269"/>
            <p14:sldId id="278"/>
            <p14:sldId id="268"/>
            <p14:sldId id="265"/>
            <p14:sldId id="270"/>
            <p14:sldId id="259"/>
            <p14:sldId id="276"/>
            <p14:sldId id="273"/>
            <p14:sldId id="284"/>
            <p14:sldId id="272"/>
            <p14:sldId id="271"/>
            <p14:sldId id="277"/>
            <p14:sldId id="281"/>
            <p14:sldId id="260"/>
            <p14:sldId id="261"/>
            <p14:sldId id="262"/>
            <p14:sldId id="285"/>
            <p14:sldId id="282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84A"/>
    <a:srgbClr val="8D2A18"/>
    <a:srgbClr val="8D0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hyperlink" Target="http://www.goodreads.com/book/show/14171885-handbook-of-the-militant-christian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a.es/ingenierosenlacorte/2011/01/15/juan-bautista-de-toledo/" TargetMode="External"/><Relationship Id="rId4" Type="http://schemas.openxmlformats.org/officeDocument/2006/relationships/hyperlink" Target="http://www.bluffton.edu/~sullivanm/spain/madrid/escorial/escorial.html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1" Type="http://schemas.openxmlformats.org/officeDocument/2006/relationships/hyperlink" Target="http://www.studyblue.com/notes/note/n/exam-3-arh2051-martin/deck/964502" TargetMode="External"/><Relationship Id="rId2" Type="http://schemas.openxmlformats.org/officeDocument/2006/relationships/hyperlink" Target="http://www.el-escorial.com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hyperlink" Target="http://www.goodreads.com/book/show/14171885-handbook-of-the-militant-christian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-escorial.com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://blogs.ua.es/ingenierosenlacorte/2011/01/15/juan-bautista-de-toledo/" TargetMode="External"/><Relationship Id="rId6" Type="http://schemas.openxmlformats.org/officeDocument/2006/relationships/image" Target="../media/image16.jpg"/><Relationship Id="rId7" Type="http://schemas.openxmlformats.org/officeDocument/2006/relationships/hyperlink" Target="http://www.bluffton.edu/~sullivanm/spain/madrid/escorial/escorial.html" TargetMode="External"/><Relationship Id="rId8" Type="http://schemas.openxmlformats.org/officeDocument/2006/relationships/image" Target="../media/image17.jpg"/><Relationship Id="rId1" Type="http://schemas.openxmlformats.org/officeDocument/2006/relationships/hyperlink" Target="http://www.studyblue.com/notes/note/n/exam-3-arh2051-martin/deck/964502" TargetMode="External"/><Relationship Id="rId2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CCC09B-E7D6-8340-9E69-A323364FC5CA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94C839-6052-B14A-AAF2-9918A2CF02AD}">
      <dgm:prSet/>
      <dgm:spPr/>
      <dgm:t>
        <a:bodyPr/>
        <a:lstStyle/>
        <a:p>
          <a:pPr rtl="0"/>
          <a:r>
            <a:rPr lang="en-US" smtClean="0"/>
            <a:t>Artists mostly employed by secular courts of dukes especially the dukes of Berry, Bourbon and Nemours</a:t>
          </a:r>
          <a:endParaRPr lang="en-US"/>
        </a:p>
      </dgm:t>
    </dgm:pt>
    <dgm:pt modelId="{8D20DFD2-3354-A04B-99FE-E4D1EEA10351}" type="parTrans" cxnId="{1460C990-C7CF-8E40-B93A-452DD5DC8ED2}">
      <dgm:prSet/>
      <dgm:spPr/>
      <dgm:t>
        <a:bodyPr/>
        <a:lstStyle/>
        <a:p>
          <a:endParaRPr lang="en-US"/>
        </a:p>
      </dgm:t>
    </dgm:pt>
    <dgm:pt modelId="{3D191C66-8CEC-0143-9B2A-97033D0654B1}" type="sibTrans" cxnId="{1460C990-C7CF-8E40-B93A-452DD5DC8ED2}">
      <dgm:prSet/>
      <dgm:spPr/>
      <dgm:t>
        <a:bodyPr/>
        <a:lstStyle/>
        <a:p>
          <a:endParaRPr lang="en-US"/>
        </a:p>
      </dgm:t>
    </dgm:pt>
    <dgm:pt modelId="{A6801DEF-136F-E847-A50D-2B5147A73DAD}">
      <dgm:prSet/>
      <dgm:spPr/>
      <dgm:t>
        <a:bodyPr/>
        <a:lstStyle/>
        <a:p>
          <a:pPr rtl="0"/>
          <a:r>
            <a:rPr lang="en-US" smtClean="0"/>
            <a:t>Patrons of the arts were essential to the growth of the movement as well as the economic growth at the time</a:t>
          </a:r>
          <a:endParaRPr lang="en-US"/>
        </a:p>
      </dgm:t>
    </dgm:pt>
    <dgm:pt modelId="{880830CB-2AD7-AE4B-BC4D-D7D88C6CA814}" type="parTrans" cxnId="{325B956B-ED5A-5747-9A4A-114983DB5776}">
      <dgm:prSet/>
      <dgm:spPr/>
      <dgm:t>
        <a:bodyPr/>
        <a:lstStyle/>
        <a:p>
          <a:endParaRPr lang="en-US"/>
        </a:p>
      </dgm:t>
    </dgm:pt>
    <dgm:pt modelId="{1FC5B585-51B9-4345-9C91-B58EDA0A51AE}" type="sibTrans" cxnId="{325B956B-ED5A-5747-9A4A-114983DB5776}">
      <dgm:prSet/>
      <dgm:spPr/>
      <dgm:t>
        <a:bodyPr/>
        <a:lstStyle/>
        <a:p>
          <a:endParaRPr lang="en-US"/>
        </a:p>
      </dgm:t>
    </dgm:pt>
    <dgm:pt modelId="{C6E6140D-451E-764F-BD59-66DD740D354A}">
      <dgm:prSet/>
      <dgm:spPr/>
      <dgm:t>
        <a:bodyPr/>
        <a:lstStyle/>
        <a:p>
          <a:pPr rtl="0"/>
          <a:r>
            <a:rPr lang="en-US" smtClean="0"/>
            <a:t>They invested/supported artists by paying them to produce their works of art.</a:t>
          </a:r>
          <a:endParaRPr lang="en-US"/>
        </a:p>
      </dgm:t>
    </dgm:pt>
    <dgm:pt modelId="{3DFFFC10-CA5D-1440-85D1-9A7F708EA087}" type="parTrans" cxnId="{601EE205-97CA-C445-BEEF-458103A3162C}">
      <dgm:prSet/>
      <dgm:spPr/>
      <dgm:t>
        <a:bodyPr/>
        <a:lstStyle/>
        <a:p>
          <a:endParaRPr lang="en-US"/>
        </a:p>
      </dgm:t>
    </dgm:pt>
    <dgm:pt modelId="{74F613B5-5033-DA46-B614-5AA045CFB0D1}" type="sibTrans" cxnId="{601EE205-97CA-C445-BEEF-458103A3162C}">
      <dgm:prSet/>
      <dgm:spPr/>
      <dgm:t>
        <a:bodyPr/>
        <a:lstStyle/>
        <a:p>
          <a:endParaRPr lang="en-US"/>
        </a:p>
      </dgm:t>
    </dgm:pt>
    <dgm:pt modelId="{3ACD7F30-CBF9-0B40-BE76-B1903709503E}" type="pres">
      <dgm:prSet presAssocID="{E4CCC09B-E7D6-8340-9E69-A323364FC5C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5DB7F6-4F45-F24D-A50D-3F1C4DA5DDA9}" type="pres">
      <dgm:prSet presAssocID="{E4CCC09B-E7D6-8340-9E69-A323364FC5CA}" presName="dummyMaxCanvas" presStyleCnt="0">
        <dgm:presLayoutVars/>
      </dgm:prSet>
      <dgm:spPr/>
    </dgm:pt>
    <dgm:pt modelId="{E01E3A43-51B8-5F4B-85DE-8793F069F671}" type="pres">
      <dgm:prSet presAssocID="{E4CCC09B-E7D6-8340-9E69-A323364FC5C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3148B-5365-1145-91D9-FFA793FDE02A}" type="pres">
      <dgm:prSet presAssocID="{E4CCC09B-E7D6-8340-9E69-A323364FC5C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7324A-2193-114E-8E58-68F8AEB1703C}" type="pres">
      <dgm:prSet presAssocID="{E4CCC09B-E7D6-8340-9E69-A323364FC5C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740C1-BB75-5642-A2BA-94657AB3A676}" type="pres">
      <dgm:prSet presAssocID="{E4CCC09B-E7D6-8340-9E69-A323364FC5C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AE959-C0F4-DB4C-887E-925E0A0434B2}" type="pres">
      <dgm:prSet presAssocID="{E4CCC09B-E7D6-8340-9E69-A323364FC5C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AD9B0-2AD3-D741-A08F-C7944C315DF6}" type="pres">
      <dgm:prSet presAssocID="{E4CCC09B-E7D6-8340-9E69-A323364FC5C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E53D6-1C28-9E4E-8796-D6A7ECEFC853}" type="pres">
      <dgm:prSet presAssocID="{E4CCC09B-E7D6-8340-9E69-A323364FC5C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7C265-9D74-C54C-B415-D8A5A8EBF79E}" type="pres">
      <dgm:prSet presAssocID="{E4CCC09B-E7D6-8340-9E69-A323364FC5C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B2DFA7-8B1E-A243-9F2E-DD1A278D9678}" type="presOf" srcId="{1FC5B585-51B9-4345-9C91-B58EDA0A51AE}" destId="{B13AE959-C0F4-DB4C-887E-925E0A0434B2}" srcOrd="0" destOrd="0" presId="urn:microsoft.com/office/officeart/2005/8/layout/vProcess5"/>
    <dgm:cxn modelId="{75A8E321-74A5-F544-BB13-D8223487D0E5}" type="presOf" srcId="{E4CCC09B-E7D6-8340-9E69-A323364FC5CA}" destId="{3ACD7F30-CBF9-0B40-BE76-B1903709503E}" srcOrd="0" destOrd="0" presId="urn:microsoft.com/office/officeart/2005/8/layout/vProcess5"/>
    <dgm:cxn modelId="{33C5C53D-5641-1843-AB2D-1679D4F3899A}" type="presOf" srcId="{A6801DEF-136F-E847-A50D-2B5147A73DAD}" destId="{162E53D6-1C28-9E4E-8796-D6A7ECEFC853}" srcOrd="1" destOrd="0" presId="urn:microsoft.com/office/officeart/2005/8/layout/vProcess5"/>
    <dgm:cxn modelId="{7564AC1B-DC1E-EA4D-B7F6-6291844B8BE2}" type="presOf" srcId="{C6E6140D-451E-764F-BD59-66DD740D354A}" destId="{8CC7C265-9D74-C54C-B415-D8A5A8EBF79E}" srcOrd="1" destOrd="0" presId="urn:microsoft.com/office/officeart/2005/8/layout/vProcess5"/>
    <dgm:cxn modelId="{1460C990-C7CF-8E40-B93A-452DD5DC8ED2}" srcId="{E4CCC09B-E7D6-8340-9E69-A323364FC5CA}" destId="{1094C839-6052-B14A-AAF2-9918A2CF02AD}" srcOrd="0" destOrd="0" parTransId="{8D20DFD2-3354-A04B-99FE-E4D1EEA10351}" sibTransId="{3D191C66-8CEC-0143-9B2A-97033D0654B1}"/>
    <dgm:cxn modelId="{F71B9316-E3AA-3643-95AE-F1F56DEB95FD}" type="presOf" srcId="{A6801DEF-136F-E847-A50D-2B5147A73DAD}" destId="{17A3148B-5365-1145-91D9-FFA793FDE02A}" srcOrd="0" destOrd="0" presId="urn:microsoft.com/office/officeart/2005/8/layout/vProcess5"/>
    <dgm:cxn modelId="{8148FB8D-C9EC-3C42-8B31-84744FEFE6D1}" type="presOf" srcId="{C6E6140D-451E-764F-BD59-66DD740D354A}" destId="{F627324A-2193-114E-8E58-68F8AEB1703C}" srcOrd="0" destOrd="0" presId="urn:microsoft.com/office/officeart/2005/8/layout/vProcess5"/>
    <dgm:cxn modelId="{277BE3A5-37DE-8547-BC9F-2FD59345267C}" type="presOf" srcId="{3D191C66-8CEC-0143-9B2A-97033D0654B1}" destId="{AA0740C1-BB75-5642-A2BA-94657AB3A676}" srcOrd="0" destOrd="0" presId="urn:microsoft.com/office/officeart/2005/8/layout/vProcess5"/>
    <dgm:cxn modelId="{601EE205-97CA-C445-BEEF-458103A3162C}" srcId="{E4CCC09B-E7D6-8340-9E69-A323364FC5CA}" destId="{C6E6140D-451E-764F-BD59-66DD740D354A}" srcOrd="2" destOrd="0" parTransId="{3DFFFC10-CA5D-1440-85D1-9A7F708EA087}" sibTransId="{74F613B5-5033-DA46-B614-5AA045CFB0D1}"/>
    <dgm:cxn modelId="{325B956B-ED5A-5747-9A4A-114983DB5776}" srcId="{E4CCC09B-E7D6-8340-9E69-A323364FC5CA}" destId="{A6801DEF-136F-E847-A50D-2B5147A73DAD}" srcOrd="1" destOrd="0" parTransId="{880830CB-2AD7-AE4B-BC4D-D7D88C6CA814}" sibTransId="{1FC5B585-51B9-4345-9C91-B58EDA0A51AE}"/>
    <dgm:cxn modelId="{DB2BF700-E7DF-D948-83D9-B456D9E88926}" type="presOf" srcId="{1094C839-6052-B14A-AAF2-9918A2CF02AD}" destId="{E01E3A43-51B8-5F4B-85DE-8793F069F671}" srcOrd="0" destOrd="0" presId="urn:microsoft.com/office/officeart/2005/8/layout/vProcess5"/>
    <dgm:cxn modelId="{D0159AA5-331F-6048-BE91-93E2F69C62A4}" type="presOf" srcId="{1094C839-6052-B14A-AAF2-9918A2CF02AD}" destId="{DE1AD9B0-2AD3-D741-A08F-C7944C315DF6}" srcOrd="1" destOrd="0" presId="urn:microsoft.com/office/officeart/2005/8/layout/vProcess5"/>
    <dgm:cxn modelId="{A20277EB-2435-E44F-B804-B6D172C50C1F}" type="presParOf" srcId="{3ACD7F30-CBF9-0B40-BE76-B1903709503E}" destId="{135DB7F6-4F45-F24D-A50D-3F1C4DA5DDA9}" srcOrd="0" destOrd="0" presId="urn:microsoft.com/office/officeart/2005/8/layout/vProcess5"/>
    <dgm:cxn modelId="{F77610A9-DB6B-AD40-99DE-450509DC4EA9}" type="presParOf" srcId="{3ACD7F30-CBF9-0B40-BE76-B1903709503E}" destId="{E01E3A43-51B8-5F4B-85DE-8793F069F671}" srcOrd="1" destOrd="0" presId="urn:microsoft.com/office/officeart/2005/8/layout/vProcess5"/>
    <dgm:cxn modelId="{306ECDBD-7D4F-F742-ACBF-C2448B16F4FF}" type="presParOf" srcId="{3ACD7F30-CBF9-0B40-BE76-B1903709503E}" destId="{17A3148B-5365-1145-91D9-FFA793FDE02A}" srcOrd="2" destOrd="0" presId="urn:microsoft.com/office/officeart/2005/8/layout/vProcess5"/>
    <dgm:cxn modelId="{9B1DF49D-20D5-D149-965B-542B542408B9}" type="presParOf" srcId="{3ACD7F30-CBF9-0B40-BE76-B1903709503E}" destId="{F627324A-2193-114E-8E58-68F8AEB1703C}" srcOrd="3" destOrd="0" presId="urn:microsoft.com/office/officeart/2005/8/layout/vProcess5"/>
    <dgm:cxn modelId="{FD046FF0-A332-E94E-9FBD-5B600001E8F6}" type="presParOf" srcId="{3ACD7F30-CBF9-0B40-BE76-B1903709503E}" destId="{AA0740C1-BB75-5642-A2BA-94657AB3A676}" srcOrd="4" destOrd="0" presId="urn:microsoft.com/office/officeart/2005/8/layout/vProcess5"/>
    <dgm:cxn modelId="{1FB1C2AE-B2C5-9A44-9D12-5ED1F4A12A39}" type="presParOf" srcId="{3ACD7F30-CBF9-0B40-BE76-B1903709503E}" destId="{B13AE959-C0F4-DB4C-887E-925E0A0434B2}" srcOrd="5" destOrd="0" presId="urn:microsoft.com/office/officeart/2005/8/layout/vProcess5"/>
    <dgm:cxn modelId="{BE003763-BB6E-EE45-B9EE-08A0F23CFC85}" type="presParOf" srcId="{3ACD7F30-CBF9-0B40-BE76-B1903709503E}" destId="{DE1AD9B0-2AD3-D741-A08F-C7944C315DF6}" srcOrd="6" destOrd="0" presId="urn:microsoft.com/office/officeart/2005/8/layout/vProcess5"/>
    <dgm:cxn modelId="{32911927-D321-0249-9F64-66185AB37168}" type="presParOf" srcId="{3ACD7F30-CBF9-0B40-BE76-B1903709503E}" destId="{162E53D6-1C28-9E4E-8796-D6A7ECEFC853}" srcOrd="7" destOrd="0" presId="urn:microsoft.com/office/officeart/2005/8/layout/vProcess5"/>
    <dgm:cxn modelId="{2EB8B991-C239-8340-B0EC-CA2D528115EC}" type="presParOf" srcId="{3ACD7F30-CBF9-0B40-BE76-B1903709503E}" destId="{8CC7C265-9D74-C54C-B415-D8A5A8EBF79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5DAA49-7D0C-7346-BE71-63651166924C}" type="doc">
      <dgm:prSet loTypeId="urn:microsoft.com/office/officeart/2008/layout/AccentedPictur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750E38-F51C-9F49-9835-0484765F3565}">
      <dgm:prSet/>
      <dgm:spPr/>
      <dgm:t>
        <a:bodyPr/>
        <a:lstStyle/>
        <a:p>
          <a:pPr rtl="0"/>
          <a:r>
            <a:rPr lang="en-US" dirty="0" smtClean="0"/>
            <a:t>Dutch humanist</a:t>
          </a:r>
          <a:endParaRPr lang="en-US" dirty="0"/>
        </a:p>
      </dgm:t>
    </dgm:pt>
    <dgm:pt modelId="{74DBCE54-51BE-2A4A-B660-7A48AB7601F2}" type="parTrans" cxnId="{1C0F5E8E-3385-1F45-BF0D-D67745EF7FB3}">
      <dgm:prSet/>
      <dgm:spPr/>
      <dgm:t>
        <a:bodyPr/>
        <a:lstStyle/>
        <a:p>
          <a:endParaRPr lang="en-US"/>
        </a:p>
      </dgm:t>
    </dgm:pt>
    <dgm:pt modelId="{7E9BCE6A-382F-CA49-A963-C34E416D7662}" type="sibTrans" cxnId="{1C0F5E8E-3385-1F45-BF0D-D67745EF7FB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2FBB2ABC-42CC-6D4C-9497-3C6DAF7E648A}">
      <dgm:prSet/>
      <dgm:spPr/>
      <dgm:t>
        <a:bodyPr/>
        <a:lstStyle/>
        <a:p>
          <a:pPr rtl="0"/>
          <a:r>
            <a:rPr lang="en-US" dirty="0" smtClean="0"/>
            <a:t>Writer who struggled between classics and religion.</a:t>
          </a:r>
          <a:endParaRPr lang="en-US" dirty="0"/>
        </a:p>
      </dgm:t>
    </dgm:pt>
    <dgm:pt modelId="{72CBEA88-438D-C94D-BB1F-A3EA4B8160F1}" type="parTrans" cxnId="{CDB577B4-1629-DA4D-97CD-CFA5159405C3}">
      <dgm:prSet/>
      <dgm:spPr/>
      <dgm:t>
        <a:bodyPr/>
        <a:lstStyle/>
        <a:p>
          <a:endParaRPr lang="en-US"/>
        </a:p>
      </dgm:t>
    </dgm:pt>
    <dgm:pt modelId="{A9B7D0B3-AF0A-A94F-98D1-5288D94D2041}" type="sibTrans" cxnId="{CDB577B4-1629-DA4D-97CD-CFA5159405C3}">
      <dgm:prSet/>
      <dgm:spPr/>
      <dgm:t>
        <a:bodyPr/>
        <a:lstStyle/>
        <a:p>
          <a:endParaRPr lang="en-US"/>
        </a:p>
      </dgm:t>
    </dgm:pt>
    <dgm:pt modelId="{6059944E-CA40-A445-8CDA-F153F8897BDA}">
      <dgm:prSet/>
      <dgm:spPr/>
      <dgm:t>
        <a:bodyPr/>
        <a:lstStyle/>
        <a:p>
          <a:pPr rtl="0"/>
          <a:r>
            <a:rPr lang="en-US" smtClean="0"/>
            <a:t>Emphasized common ethical sides of each</a:t>
          </a:r>
          <a:endParaRPr lang="en-US"/>
        </a:p>
      </dgm:t>
    </dgm:pt>
    <dgm:pt modelId="{EB958E45-6352-3C45-81FA-937CFBD070CF}" type="parTrans" cxnId="{992D233E-5246-5D4C-A045-CC391BB9A440}">
      <dgm:prSet/>
      <dgm:spPr/>
      <dgm:t>
        <a:bodyPr/>
        <a:lstStyle/>
        <a:p>
          <a:endParaRPr lang="en-US"/>
        </a:p>
      </dgm:t>
    </dgm:pt>
    <dgm:pt modelId="{A10E5C83-B834-FE44-9C94-205BD99FCF08}" type="sibTrans" cxnId="{992D233E-5246-5D4C-A045-CC391BB9A440}">
      <dgm:prSet/>
      <dgm:spPr/>
      <dgm:t>
        <a:bodyPr/>
        <a:lstStyle/>
        <a:p>
          <a:endParaRPr lang="en-US"/>
        </a:p>
      </dgm:t>
    </dgm:pt>
    <dgm:pt modelId="{AB8F2C35-ABEF-0C4D-8C73-29D8597E64FF}">
      <dgm:prSet/>
      <dgm:spPr/>
      <dgm:t>
        <a:bodyPr/>
        <a:lstStyle/>
        <a:p>
          <a:pPr rtl="0"/>
          <a:r>
            <a:rPr lang="en-US" dirty="0" smtClean="0"/>
            <a:t>Demonstrated in </a:t>
          </a:r>
          <a:r>
            <a:rPr lang="en-US" u="sng" dirty="0" smtClean="0">
              <a:hlinkClick xmlns:r="http://schemas.openxmlformats.org/officeDocument/2006/relationships" r:id="rId2"/>
            </a:rPr>
            <a:t>The Handbook of the Christian Knight </a:t>
          </a:r>
          <a:r>
            <a:rPr lang="en-US" dirty="0" smtClean="0"/>
            <a:t>that restoration of Christianity to it’s condition at the time of Christ should be the aim of religion.</a:t>
          </a:r>
          <a:endParaRPr lang="en-US" dirty="0"/>
        </a:p>
      </dgm:t>
    </dgm:pt>
    <dgm:pt modelId="{561277D1-D26B-8643-AF27-B319C7F5D4E5}" type="parTrans" cxnId="{EDD5FEF4-89A5-4A4D-A6D9-A4A20B385880}">
      <dgm:prSet/>
      <dgm:spPr/>
      <dgm:t>
        <a:bodyPr/>
        <a:lstStyle/>
        <a:p>
          <a:endParaRPr lang="en-US"/>
        </a:p>
      </dgm:t>
    </dgm:pt>
    <dgm:pt modelId="{55670C21-67C7-314B-A7C9-D982C82E4F28}" type="sibTrans" cxnId="{EDD5FEF4-89A5-4A4D-A6D9-A4A20B385880}">
      <dgm:prSet/>
      <dgm:spPr/>
      <dgm:t>
        <a:bodyPr/>
        <a:lstStyle/>
        <a:p>
          <a:endParaRPr lang="en-US"/>
        </a:p>
      </dgm:t>
    </dgm:pt>
    <dgm:pt modelId="{29A76CCB-9ED9-2449-A389-789346EC2D4E}">
      <dgm:prSet/>
      <dgm:spPr/>
      <dgm:t>
        <a:bodyPr/>
        <a:lstStyle/>
        <a:p>
          <a:pPr rtl="0"/>
          <a:r>
            <a:rPr lang="en-US" smtClean="0"/>
            <a:t>Believed the “philosophy of Christ” should be the guide for every day life. </a:t>
          </a:r>
          <a:endParaRPr lang="en-US"/>
        </a:p>
      </dgm:t>
    </dgm:pt>
    <dgm:pt modelId="{20C942DB-FA23-EE4D-92AA-59963105B20E}" type="parTrans" cxnId="{12C458A0-8ED9-544D-B01A-486B0E033A50}">
      <dgm:prSet/>
      <dgm:spPr/>
      <dgm:t>
        <a:bodyPr/>
        <a:lstStyle/>
        <a:p>
          <a:endParaRPr lang="en-US"/>
        </a:p>
      </dgm:t>
    </dgm:pt>
    <dgm:pt modelId="{2CE86F55-3F25-9D43-A52D-B67C7AE942E7}" type="sibTrans" cxnId="{12C458A0-8ED9-544D-B01A-486B0E033A50}">
      <dgm:prSet/>
      <dgm:spPr/>
      <dgm:t>
        <a:bodyPr/>
        <a:lstStyle/>
        <a:p>
          <a:endParaRPr lang="en-US"/>
        </a:p>
      </dgm:t>
    </dgm:pt>
    <dgm:pt modelId="{267ABF1F-4C80-6C4E-AAF3-7D9EABE92DB4}" type="pres">
      <dgm:prSet presAssocID="{035DAA49-7D0C-7346-BE71-63651166924C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DA515470-643B-5A43-AC89-7CE7A46C815A}" type="pres">
      <dgm:prSet presAssocID="{7E9BCE6A-382F-CA49-A963-C34E416D7662}" presName="picture_1" presStyleLbl="bgImgPlace1" presStyleIdx="0" presStyleCnt="1"/>
      <dgm:spPr/>
      <dgm:t>
        <a:bodyPr/>
        <a:lstStyle/>
        <a:p>
          <a:endParaRPr lang="en-US"/>
        </a:p>
      </dgm:t>
    </dgm:pt>
    <dgm:pt modelId="{E2B1FD9A-422D-EC45-9719-B4514EAD5DDD}" type="pres">
      <dgm:prSet presAssocID="{95750E38-F51C-9F49-9835-0484765F3565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5864B-23BA-3448-BD19-B99E6950BE08}" type="pres">
      <dgm:prSet presAssocID="{035DAA49-7D0C-7346-BE71-63651166924C}" presName="linV" presStyleCnt="0"/>
      <dgm:spPr/>
    </dgm:pt>
    <dgm:pt modelId="{AF515DBE-40CE-614D-B5A8-F932D78A112E}" type="pres">
      <dgm:prSet presAssocID="{2FBB2ABC-42CC-6D4C-9497-3C6DAF7E648A}" presName="pair" presStyleCnt="0"/>
      <dgm:spPr/>
    </dgm:pt>
    <dgm:pt modelId="{9EF2EA45-2DC7-E447-A04B-15DE768F5944}" type="pres">
      <dgm:prSet presAssocID="{2FBB2ABC-42CC-6D4C-9497-3C6DAF7E648A}" presName="spaceH" presStyleLbl="node1" presStyleIdx="0" presStyleCnt="0"/>
      <dgm:spPr/>
    </dgm:pt>
    <dgm:pt modelId="{E8342D5C-714B-B94C-91ED-6480BDDCC60B}" type="pres">
      <dgm:prSet presAssocID="{2FBB2ABC-42CC-6D4C-9497-3C6DAF7E648A}" presName="desPictures" presStyleLbl="alignImgPlace1" presStyleIdx="0" presStyleCnt="4"/>
      <dgm:spPr/>
    </dgm:pt>
    <dgm:pt modelId="{59547842-26E6-AE4E-AC75-484278080203}" type="pres">
      <dgm:prSet presAssocID="{2FBB2ABC-42CC-6D4C-9497-3C6DAF7E648A}" presName="desTextWrapper" presStyleCnt="0"/>
      <dgm:spPr/>
    </dgm:pt>
    <dgm:pt modelId="{D117A78C-2760-BF45-9028-7869FB2B3CAE}" type="pres">
      <dgm:prSet presAssocID="{2FBB2ABC-42CC-6D4C-9497-3C6DAF7E648A}" presName="des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97795-295C-8645-89F7-7133076D112C}" type="pres">
      <dgm:prSet presAssocID="{A9B7D0B3-AF0A-A94F-98D1-5288D94D2041}" presName="spaceV" presStyleCnt="0"/>
      <dgm:spPr/>
    </dgm:pt>
    <dgm:pt modelId="{EC1997CB-1D14-8B43-B793-E548D0FF0274}" type="pres">
      <dgm:prSet presAssocID="{6059944E-CA40-A445-8CDA-F153F8897BDA}" presName="pair" presStyleCnt="0"/>
      <dgm:spPr/>
    </dgm:pt>
    <dgm:pt modelId="{6924F5DE-CDE6-A347-AC6F-D951C5FC033D}" type="pres">
      <dgm:prSet presAssocID="{6059944E-CA40-A445-8CDA-F153F8897BDA}" presName="spaceH" presStyleLbl="node1" presStyleIdx="0" presStyleCnt="0"/>
      <dgm:spPr/>
    </dgm:pt>
    <dgm:pt modelId="{890D7FB1-F09E-1447-8B22-4F6403B2C66C}" type="pres">
      <dgm:prSet presAssocID="{6059944E-CA40-A445-8CDA-F153F8897BDA}" presName="desPictures" presStyleLbl="alignImgPlace1" presStyleIdx="1" presStyleCnt="4"/>
      <dgm:spPr/>
    </dgm:pt>
    <dgm:pt modelId="{A9DD29C6-1121-D943-8D98-28BA5E2F9331}" type="pres">
      <dgm:prSet presAssocID="{6059944E-CA40-A445-8CDA-F153F8897BDA}" presName="desTextWrapper" presStyleCnt="0"/>
      <dgm:spPr/>
    </dgm:pt>
    <dgm:pt modelId="{76C84DBA-D974-514F-99A4-0B1F68E02AFB}" type="pres">
      <dgm:prSet presAssocID="{6059944E-CA40-A445-8CDA-F153F8897BDA}" presName="des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ECF9E-2AA6-BB47-9260-0DF1F1BC36B0}" type="pres">
      <dgm:prSet presAssocID="{A10E5C83-B834-FE44-9C94-205BD99FCF08}" presName="spaceV" presStyleCnt="0"/>
      <dgm:spPr/>
    </dgm:pt>
    <dgm:pt modelId="{D8F16B3F-A0B0-564C-B658-44FDB0B0F97E}" type="pres">
      <dgm:prSet presAssocID="{AB8F2C35-ABEF-0C4D-8C73-29D8597E64FF}" presName="pair" presStyleCnt="0"/>
      <dgm:spPr/>
    </dgm:pt>
    <dgm:pt modelId="{DE4A1F67-3250-054E-9D62-B848A9513AD2}" type="pres">
      <dgm:prSet presAssocID="{AB8F2C35-ABEF-0C4D-8C73-29D8597E64FF}" presName="spaceH" presStyleLbl="node1" presStyleIdx="0" presStyleCnt="0"/>
      <dgm:spPr/>
    </dgm:pt>
    <dgm:pt modelId="{273A5AAE-D24E-3240-AD70-0462CFB339CB}" type="pres">
      <dgm:prSet presAssocID="{AB8F2C35-ABEF-0C4D-8C73-29D8597E64FF}" presName="desPictures" presStyleLbl="alignImgPlace1" presStyleIdx="2" presStyleCnt="4"/>
      <dgm:spPr/>
      <dgm:t>
        <a:bodyPr/>
        <a:lstStyle/>
        <a:p>
          <a:endParaRPr lang="en-US"/>
        </a:p>
      </dgm:t>
    </dgm:pt>
    <dgm:pt modelId="{7C7FCEC0-6682-D241-ADE9-38EEFC30F03F}" type="pres">
      <dgm:prSet presAssocID="{AB8F2C35-ABEF-0C4D-8C73-29D8597E64FF}" presName="desTextWrapper" presStyleCnt="0"/>
      <dgm:spPr/>
    </dgm:pt>
    <dgm:pt modelId="{8E215750-0FA3-AC40-9549-552257F90B40}" type="pres">
      <dgm:prSet presAssocID="{AB8F2C35-ABEF-0C4D-8C73-29D8597E64FF}" presName="des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29E56-618B-8E4C-96D5-20086E8B85C8}" type="pres">
      <dgm:prSet presAssocID="{55670C21-67C7-314B-A7C9-D982C82E4F28}" presName="spaceV" presStyleCnt="0"/>
      <dgm:spPr/>
    </dgm:pt>
    <dgm:pt modelId="{004DE5FF-0FD6-C94A-A958-2790C2970F68}" type="pres">
      <dgm:prSet presAssocID="{29A76CCB-9ED9-2449-A389-789346EC2D4E}" presName="pair" presStyleCnt="0"/>
      <dgm:spPr/>
    </dgm:pt>
    <dgm:pt modelId="{D133AD26-C197-EA43-97BF-0842F207C0A0}" type="pres">
      <dgm:prSet presAssocID="{29A76CCB-9ED9-2449-A389-789346EC2D4E}" presName="spaceH" presStyleLbl="node1" presStyleIdx="0" presStyleCnt="0"/>
      <dgm:spPr/>
    </dgm:pt>
    <dgm:pt modelId="{F2BDF13D-DA98-9B42-970E-4954C56BEF87}" type="pres">
      <dgm:prSet presAssocID="{29A76CCB-9ED9-2449-A389-789346EC2D4E}" presName="desPictures" presStyleLbl="alignImgPlace1" presStyleIdx="3" presStyleCnt="4"/>
      <dgm:spPr/>
    </dgm:pt>
    <dgm:pt modelId="{BF0C05C3-3A00-FC4A-B062-56B890BF1E71}" type="pres">
      <dgm:prSet presAssocID="{29A76CCB-9ED9-2449-A389-789346EC2D4E}" presName="desTextWrapper" presStyleCnt="0"/>
      <dgm:spPr/>
    </dgm:pt>
    <dgm:pt modelId="{D775DB4F-BEAD-794C-A1C4-0D61562328F9}" type="pres">
      <dgm:prSet presAssocID="{29A76CCB-9ED9-2449-A389-789346EC2D4E}" presName="des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AD11-BC1C-084A-83D9-1AE6D7EB0540}" type="pres">
      <dgm:prSet presAssocID="{035DAA49-7D0C-7346-BE71-63651166924C}" presName="maxNode" presStyleCnt="0"/>
      <dgm:spPr/>
    </dgm:pt>
    <dgm:pt modelId="{0387D421-F9F6-8740-91B8-C74ECBA0A428}" type="pres">
      <dgm:prSet presAssocID="{035DAA49-7D0C-7346-BE71-63651166924C}" presName="Name33" presStyleCnt="0"/>
      <dgm:spPr/>
    </dgm:pt>
  </dgm:ptLst>
  <dgm:cxnLst>
    <dgm:cxn modelId="{A34CCCE3-4946-7443-90F2-71384DC29CE0}" type="presOf" srcId="{AB8F2C35-ABEF-0C4D-8C73-29D8597E64FF}" destId="{8E215750-0FA3-AC40-9549-552257F90B40}" srcOrd="0" destOrd="0" presId="urn:microsoft.com/office/officeart/2008/layout/AccentedPicture"/>
    <dgm:cxn modelId="{42ACD04F-CB21-734D-8585-D384604A1C8E}" type="presOf" srcId="{6059944E-CA40-A445-8CDA-F153F8897BDA}" destId="{76C84DBA-D974-514F-99A4-0B1F68E02AFB}" srcOrd="0" destOrd="0" presId="urn:microsoft.com/office/officeart/2008/layout/AccentedPicture"/>
    <dgm:cxn modelId="{12F7B5B4-6040-324B-BB91-A971996611C7}" type="presOf" srcId="{7E9BCE6A-382F-CA49-A963-C34E416D7662}" destId="{DA515470-643B-5A43-AC89-7CE7A46C815A}" srcOrd="0" destOrd="0" presId="urn:microsoft.com/office/officeart/2008/layout/AccentedPicture"/>
    <dgm:cxn modelId="{1C0F5E8E-3385-1F45-BF0D-D67745EF7FB3}" srcId="{035DAA49-7D0C-7346-BE71-63651166924C}" destId="{95750E38-F51C-9F49-9835-0484765F3565}" srcOrd="0" destOrd="0" parTransId="{74DBCE54-51BE-2A4A-B660-7A48AB7601F2}" sibTransId="{7E9BCE6A-382F-CA49-A963-C34E416D7662}"/>
    <dgm:cxn modelId="{2C43E238-F66B-0F49-96AB-7A3B0A91372D}" type="presOf" srcId="{95750E38-F51C-9F49-9835-0484765F3565}" destId="{E2B1FD9A-422D-EC45-9719-B4514EAD5DDD}" srcOrd="0" destOrd="0" presId="urn:microsoft.com/office/officeart/2008/layout/AccentedPicture"/>
    <dgm:cxn modelId="{12C458A0-8ED9-544D-B01A-486B0E033A50}" srcId="{035DAA49-7D0C-7346-BE71-63651166924C}" destId="{29A76CCB-9ED9-2449-A389-789346EC2D4E}" srcOrd="4" destOrd="0" parTransId="{20C942DB-FA23-EE4D-92AA-59963105B20E}" sibTransId="{2CE86F55-3F25-9D43-A52D-B67C7AE942E7}"/>
    <dgm:cxn modelId="{E7A0EE8E-78A9-5C47-B905-C87710F4E502}" type="presOf" srcId="{29A76CCB-9ED9-2449-A389-789346EC2D4E}" destId="{D775DB4F-BEAD-794C-A1C4-0D61562328F9}" srcOrd="0" destOrd="0" presId="urn:microsoft.com/office/officeart/2008/layout/AccentedPicture"/>
    <dgm:cxn modelId="{CDB577B4-1629-DA4D-97CD-CFA5159405C3}" srcId="{035DAA49-7D0C-7346-BE71-63651166924C}" destId="{2FBB2ABC-42CC-6D4C-9497-3C6DAF7E648A}" srcOrd="1" destOrd="0" parTransId="{72CBEA88-438D-C94D-BB1F-A3EA4B8160F1}" sibTransId="{A9B7D0B3-AF0A-A94F-98D1-5288D94D2041}"/>
    <dgm:cxn modelId="{EDD5FEF4-89A5-4A4D-A6D9-A4A20B385880}" srcId="{035DAA49-7D0C-7346-BE71-63651166924C}" destId="{AB8F2C35-ABEF-0C4D-8C73-29D8597E64FF}" srcOrd="3" destOrd="0" parTransId="{561277D1-D26B-8643-AF27-B319C7F5D4E5}" sibTransId="{55670C21-67C7-314B-A7C9-D982C82E4F28}"/>
    <dgm:cxn modelId="{E7595BA5-7BAB-A243-8B6D-6C47B66507EA}" type="presOf" srcId="{035DAA49-7D0C-7346-BE71-63651166924C}" destId="{267ABF1F-4C80-6C4E-AAF3-7D9EABE92DB4}" srcOrd="0" destOrd="0" presId="urn:microsoft.com/office/officeart/2008/layout/AccentedPicture"/>
    <dgm:cxn modelId="{992D233E-5246-5D4C-A045-CC391BB9A440}" srcId="{035DAA49-7D0C-7346-BE71-63651166924C}" destId="{6059944E-CA40-A445-8CDA-F153F8897BDA}" srcOrd="2" destOrd="0" parTransId="{EB958E45-6352-3C45-81FA-937CFBD070CF}" sibTransId="{A10E5C83-B834-FE44-9C94-205BD99FCF08}"/>
    <dgm:cxn modelId="{3DE7B41A-5521-7E40-A366-FDAD393D8321}" type="presOf" srcId="{2FBB2ABC-42CC-6D4C-9497-3C6DAF7E648A}" destId="{D117A78C-2760-BF45-9028-7869FB2B3CAE}" srcOrd="0" destOrd="0" presId="urn:microsoft.com/office/officeart/2008/layout/AccentedPicture"/>
    <dgm:cxn modelId="{27BF6BD1-CBE0-974B-B668-F64B03190A1D}" type="presParOf" srcId="{267ABF1F-4C80-6C4E-AAF3-7D9EABE92DB4}" destId="{DA515470-643B-5A43-AC89-7CE7A46C815A}" srcOrd="0" destOrd="0" presId="urn:microsoft.com/office/officeart/2008/layout/AccentedPicture"/>
    <dgm:cxn modelId="{758CEAB7-DF0E-D948-A1F5-2BFD8171B197}" type="presParOf" srcId="{267ABF1F-4C80-6C4E-AAF3-7D9EABE92DB4}" destId="{E2B1FD9A-422D-EC45-9719-B4514EAD5DDD}" srcOrd="1" destOrd="0" presId="urn:microsoft.com/office/officeart/2008/layout/AccentedPicture"/>
    <dgm:cxn modelId="{0BB2EC71-C6D6-CD4A-BDBC-5E18F0108D70}" type="presParOf" srcId="{267ABF1F-4C80-6C4E-AAF3-7D9EABE92DB4}" destId="{21C5864B-23BA-3448-BD19-B99E6950BE08}" srcOrd="2" destOrd="0" presId="urn:microsoft.com/office/officeart/2008/layout/AccentedPicture"/>
    <dgm:cxn modelId="{620EB2AB-DB4E-5D41-A5DD-BD61B4D303AA}" type="presParOf" srcId="{21C5864B-23BA-3448-BD19-B99E6950BE08}" destId="{AF515DBE-40CE-614D-B5A8-F932D78A112E}" srcOrd="0" destOrd="0" presId="urn:microsoft.com/office/officeart/2008/layout/AccentedPicture"/>
    <dgm:cxn modelId="{785DB990-C370-E24F-8532-C3BE7F88C3F1}" type="presParOf" srcId="{AF515DBE-40CE-614D-B5A8-F932D78A112E}" destId="{9EF2EA45-2DC7-E447-A04B-15DE768F5944}" srcOrd="0" destOrd="0" presId="urn:microsoft.com/office/officeart/2008/layout/AccentedPicture"/>
    <dgm:cxn modelId="{267B3179-E26D-804F-9B8C-B3052DD4282E}" type="presParOf" srcId="{AF515DBE-40CE-614D-B5A8-F932D78A112E}" destId="{E8342D5C-714B-B94C-91ED-6480BDDCC60B}" srcOrd="1" destOrd="0" presId="urn:microsoft.com/office/officeart/2008/layout/AccentedPicture"/>
    <dgm:cxn modelId="{B0E1E610-BD98-8543-BC4F-68DA24F55840}" type="presParOf" srcId="{AF515DBE-40CE-614D-B5A8-F932D78A112E}" destId="{59547842-26E6-AE4E-AC75-484278080203}" srcOrd="2" destOrd="0" presId="urn:microsoft.com/office/officeart/2008/layout/AccentedPicture"/>
    <dgm:cxn modelId="{A6C666BE-FF84-2847-A0BF-1734F6606E11}" type="presParOf" srcId="{59547842-26E6-AE4E-AC75-484278080203}" destId="{D117A78C-2760-BF45-9028-7869FB2B3CAE}" srcOrd="0" destOrd="0" presId="urn:microsoft.com/office/officeart/2008/layout/AccentedPicture"/>
    <dgm:cxn modelId="{DD085CF2-81F0-FC40-B505-A770FC861B35}" type="presParOf" srcId="{21C5864B-23BA-3448-BD19-B99E6950BE08}" destId="{39497795-295C-8645-89F7-7133076D112C}" srcOrd="1" destOrd="0" presId="urn:microsoft.com/office/officeart/2008/layout/AccentedPicture"/>
    <dgm:cxn modelId="{57ED1515-3857-944A-8CE6-8127401E30AC}" type="presParOf" srcId="{21C5864B-23BA-3448-BD19-B99E6950BE08}" destId="{EC1997CB-1D14-8B43-B793-E548D0FF0274}" srcOrd="2" destOrd="0" presId="urn:microsoft.com/office/officeart/2008/layout/AccentedPicture"/>
    <dgm:cxn modelId="{8B7B49D5-1FFC-3B47-95DE-A979299BA762}" type="presParOf" srcId="{EC1997CB-1D14-8B43-B793-E548D0FF0274}" destId="{6924F5DE-CDE6-A347-AC6F-D951C5FC033D}" srcOrd="0" destOrd="0" presId="urn:microsoft.com/office/officeart/2008/layout/AccentedPicture"/>
    <dgm:cxn modelId="{7F8AFE46-1BB6-5945-89F9-EDDB431DFF04}" type="presParOf" srcId="{EC1997CB-1D14-8B43-B793-E548D0FF0274}" destId="{890D7FB1-F09E-1447-8B22-4F6403B2C66C}" srcOrd="1" destOrd="0" presId="urn:microsoft.com/office/officeart/2008/layout/AccentedPicture"/>
    <dgm:cxn modelId="{4A7AD88A-907E-2740-B75D-69D86D747FC0}" type="presParOf" srcId="{EC1997CB-1D14-8B43-B793-E548D0FF0274}" destId="{A9DD29C6-1121-D943-8D98-28BA5E2F9331}" srcOrd="2" destOrd="0" presId="urn:microsoft.com/office/officeart/2008/layout/AccentedPicture"/>
    <dgm:cxn modelId="{BEF92F4B-5EA9-F74E-A67B-92B70FACF632}" type="presParOf" srcId="{A9DD29C6-1121-D943-8D98-28BA5E2F9331}" destId="{76C84DBA-D974-514F-99A4-0B1F68E02AFB}" srcOrd="0" destOrd="0" presId="urn:microsoft.com/office/officeart/2008/layout/AccentedPicture"/>
    <dgm:cxn modelId="{ED756CB1-0CC2-C543-922F-B392FA8CFCB7}" type="presParOf" srcId="{21C5864B-23BA-3448-BD19-B99E6950BE08}" destId="{F16ECF9E-2AA6-BB47-9260-0DF1F1BC36B0}" srcOrd="3" destOrd="0" presId="urn:microsoft.com/office/officeart/2008/layout/AccentedPicture"/>
    <dgm:cxn modelId="{E53F1588-B9CC-2948-A937-2A737BB30A0D}" type="presParOf" srcId="{21C5864B-23BA-3448-BD19-B99E6950BE08}" destId="{D8F16B3F-A0B0-564C-B658-44FDB0B0F97E}" srcOrd="4" destOrd="0" presId="urn:microsoft.com/office/officeart/2008/layout/AccentedPicture"/>
    <dgm:cxn modelId="{855348B6-03AC-0141-AE60-2437B761D72A}" type="presParOf" srcId="{D8F16B3F-A0B0-564C-B658-44FDB0B0F97E}" destId="{DE4A1F67-3250-054E-9D62-B848A9513AD2}" srcOrd="0" destOrd="0" presId="urn:microsoft.com/office/officeart/2008/layout/AccentedPicture"/>
    <dgm:cxn modelId="{EA29A10C-67C8-2B4D-8322-61382801B92D}" type="presParOf" srcId="{D8F16B3F-A0B0-564C-B658-44FDB0B0F97E}" destId="{273A5AAE-D24E-3240-AD70-0462CFB339CB}" srcOrd="1" destOrd="0" presId="urn:microsoft.com/office/officeart/2008/layout/AccentedPicture"/>
    <dgm:cxn modelId="{0124785E-C05E-CC41-B835-E2AECE707354}" type="presParOf" srcId="{D8F16B3F-A0B0-564C-B658-44FDB0B0F97E}" destId="{7C7FCEC0-6682-D241-ADE9-38EEFC30F03F}" srcOrd="2" destOrd="0" presId="urn:microsoft.com/office/officeart/2008/layout/AccentedPicture"/>
    <dgm:cxn modelId="{17C324F3-15EE-1F4C-A332-744377D4C00A}" type="presParOf" srcId="{7C7FCEC0-6682-D241-ADE9-38EEFC30F03F}" destId="{8E215750-0FA3-AC40-9549-552257F90B40}" srcOrd="0" destOrd="0" presId="urn:microsoft.com/office/officeart/2008/layout/AccentedPicture"/>
    <dgm:cxn modelId="{501DF757-1521-224E-A957-53146D01A33E}" type="presParOf" srcId="{21C5864B-23BA-3448-BD19-B99E6950BE08}" destId="{F4229E56-618B-8E4C-96D5-20086E8B85C8}" srcOrd="5" destOrd="0" presId="urn:microsoft.com/office/officeart/2008/layout/AccentedPicture"/>
    <dgm:cxn modelId="{B3E34B5A-EC73-744F-A490-3F58E4215986}" type="presParOf" srcId="{21C5864B-23BA-3448-BD19-B99E6950BE08}" destId="{004DE5FF-0FD6-C94A-A958-2790C2970F68}" srcOrd="6" destOrd="0" presId="urn:microsoft.com/office/officeart/2008/layout/AccentedPicture"/>
    <dgm:cxn modelId="{3DEC0E1B-9E19-EE4B-94CC-28BF40EB6357}" type="presParOf" srcId="{004DE5FF-0FD6-C94A-A958-2790C2970F68}" destId="{D133AD26-C197-EA43-97BF-0842F207C0A0}" srcOrd="0" destOrd="0" presId="urn:microsoft.com/office/officeart/2008/layout/AccentedPicture"/>
    <dgm:cxn modelId="{B55F45FE-0F35-3745-B443-7F2C68E59EE7}" type="presParOf" srcId="{004DE5FF-0FD6-C94A-A958-2790C2970F68}" destId="{F2BDF13D-DA98-9B42-970E-4954C56BEF87}" srcOrd="1" destOrd="0" presId="urn:microsoft.com/office/officeart/2008/layout/AccentedPicture"/>
    <dgm:cxn modelId="{5AF8CA74-BBA3-DF45-B64A-66DF392F7356}" type="presParOf" srcId="{004DE5FF-0FD6-C94A-A958-2790C2970F68}" destId="{BF0C05C3-3A00-FC4A-B062-56B890BF1E71}" srcOrd="2" destOrd="0" presId="urn:microsoft.com/office/officeart/2008/layout/AccentedPicture"/>
    <dgm:cxn modelId="{619C87F9-AAFB-CE4D-A13F-CDC18A9DBE49}" type="presParOf" srcId="{BF0C05C3-3A00-FC4A-B062-56B890BF1E71}" destId="{D775DB4F-BEAD-794C-A1C4-0D61562328F9}" srcOrd="0" destOrd="0" presId="urn:microsoft.com/office/officeart/2008/layout/AccentedPicture"/>
    <dgm:cxn modelId="{F02193EB-D288-0B4E-AA43-E5FD63992E53}" type="presParOf" srcId="{267ABF1F-4C80-6C4E-AAF3-7D9EABE92DB4}" destId="{0115AD11-BC1C-084A-83D9-1AE6D7EB0540}" srcOrd="3" destOrd="0" presId="urn:microsoft.com/office/officeart/2008/layout/AccentedPicture"/>
    <dgm:cxn modelId="{CF6CB40E-B87C-0A4F-BE6F-25E20F397463}" type="presParOf" srcId="{0115AD11-BC1C-084A-83D9-1AE6D7EB0540}" destId="{0387D421-F9F6-8740-91B8-C74ECBA0A42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10D000-2C72-0847-BFC1-1B2A02D45FC9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7F102B-37E2-B746-90F9-3BF2AFC24974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Château de Chambord </a:t>
          </a:r>
          <a:r>
            <a:rPr lang="en-US" dirty="0" smtClean="0"/>
            <a:t>under Francis I</a:t>
          </a:r>
          <a:endParaRPr lang="en-US" dirty="0"/>
        </a:p>
      </dgm:t>
    </dgm:pt>
    <dgm:pt modelId="{14DC4621-2943-2847-AB7D-87222A4351E8}" type="parTrans" cxnId="{BF063867-A095-0940-9E03-BE69764891C6}">
      <dgm:prSet/>
      <dgm:spPr/>
      <dgm:t>
        <a:bodyPr/>
        <a:lstStyle/>
        <a:p>
          <a:endParaRPr lang="en-US"/>
        </a:p>
      </dgm:t>
    </dgm:pt>
    <dgm:pt modelId="{64FC1C1E-867F-F141-A6BA-888CF8A4022B}" type="sibTrans" cxnId="{BF063867-A095-0940-9E03-BE69764891C6}">
      <dgm:prSet/>
      <dgm:spPr/>
      <dgm:t>
        <a:bodyPr/>
        <a:lstStyle/>
        <a:p>
          <a:endParaRPr lang="en-US"/>
        </a:p>
      </dgm:t>
    </dgm:pt>
    <dgm:pt modelId="{57ED527C-FD9B-7644-BAAA-1B13B0EC4B02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2"/>
            </a:rPr>
            <a:t>The Escorial </a:t>
          </a:r>
          <a:r>
            <a:rPr lang="en-US" dirty="0" smtClean="0"/>
            <a:t>in Spain</a:t>
          </a:r>
          <a:endParaRPr lang="en-US" dirty="0"/>
        </a:p>
      </dgm:t>
    </dgm:pt>
    <dgm:pt modelId="{33EC102E-1049-314B-93B0-78BF5C6DC9EA}" type="parTrans" cxnId="{6D0D7521-1D9C-D441-B6A1-A2B6033B4764}">
      <dgm:prSet/>
      <dgm:spPr/>
      <dgm:t>
        <a:bodyPr/>
        <a:lstStyle/>
        <a:p>
          <a:endParaRPr lang="en-US"/>
        </a:p>
      </dgm:t>
    </dgm:pt>
    <dgm:pt modelId="{A775A76D-26C5-5E4A-A02A-50BAA27CF981}" type="sibTrans" cxnId="{6D0D7521-1D9C-D441-B6A1-A2B6033B4764}">
      <dgm:prSet/>
      <dgm:spPr/>
      <dgm:t>
        <a:bodyPr/>
        <a:lstStyle/>
        <a:p>
          <a:endParaRPr lang="en-US"/>
        </a:p>
      </dgm:t>
    </dgm:pt>
    <dgm:pt modelId="{D8FFADD2-2073-B54F-8F97-DD4ECDA3F0A7}">
      <dgm:prSet/>
      <dgm:spPr/>
      <dgm:t>
        <a:bodyPr/>
        <a:lstStyle/>
        <a:p>
          <a:pPr rtl="0"/>
          <a:r>
            <a:rPr lang="en-US" smtClean="0"/>
            <a:t>Cathedral, palace, and monastery all in one and unified by classical architecture</a:t>
          </a:r>
          <a:endParaRPr lang="en-US"/>
        </a:p>
      </dgm:t>
    </dgm:pt>
    <dgm:pt modelId="{FE7E3FF5-2236-354C-8260-868DFE82931E}" type="parTrans" cxnId="{FA55EA73-FBE4-8B4A-80FC-19E5B78C6D6E}">
      <dgm:prSet/>
      <dgm:spPr/>
      <dgm:t>
        <a:bodyPr/>
        <a:lstStyle/>
        <a:p>
          <a:endParaRPr lang="en-US"/>
        </a:p>
      </dgm:t>
    </dgm:pt>
    <dgm:pt modelId="{7F9B3AFD-A574-FB4C-B865-EFBF2E8D7D29}" type="sibTrans" cxnId="{FA55EA73-FBE4-8B4A-80FC-19E5B78C6D6E}">
      <dgm:prSet/>
      <dgm:spPr/>
      <dgm:t>
        <a:bodyPr/>
        <a:lstStyle/>
        <a:p>
          <a:endParaRPr lang="en-US"/>
        </a:p>
      </dgm:t>
    </dgm:pt>
    <dgm:pt modelId="{3A613AC0-85F4-014B-AD1C-9E8C2560B889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3"/>
            </a:rPr>
            <a:t>Juan Bautista de Toledo </a:t>
          </a:r>
          <a:endParaRPr lang="en-US" dirty="0"/>
        </a:p>
      </dgm:t>
    </dgm:pt>
    <dgm:pt modelId="{0060DEE6-FA80-0144-8B18-C46230C08E7B}" type="parTrans" cxnId="{4AC8E728-BE60-1348-9AE1-E9AB3B33E92F}">
      <dgm:prSet/>
      <dgm:spPr/>
      <dgm:t>
        <a:bodyPr/>
        <a:lstStyle/>
        <a:p>
          <a:endParaRPr lang="en-US"/>
        </a:p>
      </dgm:t>
    </dgm:pt>
    <dgm:pt modelId="{F28D5D32-614C-724E-88A1-F39429F44D6E}" type="sibTrans" cxnId="{4AC8E728-BE60-1348-9AE1-E9AB3B33E92F}">
      <dgm:prSet/>
      <dgm:spPr/>
      <dgm:t>
        <a:bodyPr/>
        <a:lstStyle/>
        <a:p>
          <a:endParaRPr lang="en-US"/>
        </a:p>
      </dgm:t>
    </dgm:pt>
    <dgm:pt modelId="{7D445DA1-285C-3C4B-9B67-563B63A0C33A}">
      <dgm:prSet/>
      <dgm:spPr/>
      <dgm:t>
        <a:bodyPr/>
        <a:lstStyle/>
        <a:p>
          <a:pPr rtl="0"/>
          <a:r>
            <a:rPr lang="en-US" dirty="0" smtClean="0"/>
            <a:t>was the first architect to work on the Escorial.  </a:t>
          </a:r>
          <a:endParaRPr lang="en-US" dirty="0"/>
        </a:p>
      </dgm:t>
    </dgm:pt>
    <dgm:pt modelId="{A6575E4A-A560-3E47-8BEF-28C311D28469}" type="parTrans" cxnId="{4D68825D-2D77-3446-82E8-95AE7AF8F5E7}">
      <dgm:prSet/>
      <dgm:spPr/>
      <dgm:t>
        <a:bodyPr/>
        <a:lstStyle/>
        <a:p>
          <a:endParaRPr lang="en-US"/>
        </a:p>
      </dgm:t>
    </dgm:pt>
    <dgm:pt modelId="{C1B8A7D5-D335-6F43-AF3F-20364C39C49B}" type="sibTrans" cxnId="{4D68825D-2D77-3446-82E8-95AE7AF8F5E7}">
      <dgm:prSet/>
      <dgm:spPr/>
      <dgm:t>
        <a:bodyPr/>
        <a:lstStyle/>
        <a:p>
          <a:endParaRPr lang="en-US"/>
        </a:p>
      </dgm:t>
    </dgm:pt>
    <dgm:pt modelId="{FFE4DD8C-3150-7845-BB92-C84E33809886}">
      <dgm:prSet/>
      <dgm:spPr/>
      <dgm:t>
        <a:bodyPr/>
        <a:lstStyle/>
        <a:p>
          <a:pPr rtl="0"/>
          <a:r>
            <a:rPr lang="en-US" dirty="0" smtClean="0"/>
            <a:t>designed the ground plan on a gridiron scheme</a:t>
          </a:r>
          <a:endParaRPr lang="en-US" dirty="0"/>
        </a:p>
      </dgm:t>
    </dgm:pt>
    <dgm:pt modelId="{3D8DF46F-7C89-CC4F-BE63-3E9612D525E9}" type="parTrans" cxnId="{9D35B40E-6648-E143-BF29-C529B4022798}">
      <dgm:prSet/>
      <dgm:spPr/>
      <dgm:t>
        <a:bodyPr/>
        <a:lstStyle/>
        <a:p>
          <a:endParaRPr lang="en-US"/>
        </a:p>
      </dgm:t>
    </dgm:pt>
    <dgm:pt modelId="{C8C6385B-D7B8-CE4F-83E2-1E08FB58A8E1}" type="sibTrans" cxnId="{9D35B40E-6648-E143-BF29-C529B4022798}">
      <dgm:prSet/>
      <dgm:spPr/>
      <dgm:t>
        <a:bodyPr/>
        <a:lstStyle/>
        <a:p>
          <a:endParaRPr lang="en-US"/>
        </a:p>
      </dgm:t>
    </dgm:pt>
    <dgm:pt modelId="{DF78FA1F-D220-F844-8DAE-14239B08B492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4"/>
            </a:rPr>
            <a:t>Juan de Herrera</a:t>
          </a:r>
          <a:endParaRPr lang="en-US" dirty="0"/>
        </a:p>
      </dgm:t>
    </dgm:pt>
    <dgm:pt modelId="{5BC7C17A-7C3D-424F-ADE8-DBD0B84EE251}" type="parTrans" cxnId="{329D6448-D1B3-F644-9F09-9E5CDDBCC861}">
      <dgm:prSet/>
      <dgm:spPr/>
      <dgm:t>
        <a:bodyPr/>
        <a:lstStyle/>
        <a:p>
          <a:endParaRPr lang="en-US"/>
        </a:p>
      </dgm:t>
    </dgm:pt>
    <dgm:pt modelId="{967D0ADF-6C27-5B4C-86CB-36F9E859A14D}" type="sibTrans" cxnId="{329D6448-D1B3-F644-9F09-9E5CDDBCC861}">
      <dgm:prSet/>
      <dgm:spPr/>
      <dgm:t>
        <a:bodyPr/>
        <a:lstStyle/>
        <a:p>
          <a:endParaRPr lang="en-US"/>
        </a:p>
      </dgm:t>
    </dgm:pt>
    <dgm:pt modelId="{CEDDE39F-FE1A-A34A-B77C-5768345CE059}">
      <dgm:prSet/>
      <dgm:spPr/>
      <dgm:t>
        <a:bodyPr/>
        <a:lstStyle/>
        <a:p>
          <a:pPr rtl="0"/>
          <a:r>
            <a:rPr lang="en-US" dirty="0" smtClean="0"/>
            <a:t>Second architect to work on it after Toledo’s death. </a:t>
          </a:r>
          <a:endParaRPr lang="en-US" dirty="0"/>
        </a:p>
      </dgm:t>
    </dgm:pt>
    <dgm:pt modelId="{6177FC5B-769A-DF41-8B72-120757470825}" type="parTrans" cxnId="{27DADDC9-6083-DC4E-8BC2-8D2FCDF39567}">
      <dgm:prSet/>
      <dgm:spPr/>
      <dgm:t>
        <a:bodyPr/>
        <a:lstStyle/>
        <a:p>
          <a:endParaRPr lang="en-US"/>
        </a:p>
      </dgm:t>
    </dgm:pt>
    <dgm:pt modelId="{CB5A9C01-C4C1-A940-8775-F3E4B75A0751}" type="sibTrans" cxnId="{27DADDC9-6083-DC4E-8BC2-8D2FCDF39567}">
      <dgm:prSet/>
      <dgm:spPr/>
      <dgm:t>
        <a:bodyPr/>
        <a:lstStyle/>
        <a:p>
          <a:endParaRPr lang="en-US"/>
        </a:p>
      </dgm:t>
    </dgm:pt>
    <dgm:pt modelId="{0C037EC9-4FC0-FE45-807C-910CE90C8CE5}">
      <dgm:prSet/>
      <dgm:spPr/>
      <dgm:t>
        <a:bodyPr/>
        <a:lstStyle/>
        <a:p>
          <a:pPr rtl="0"/>
          <a:r>
            <a:rPr lang="en-US" smtClean="0"/>
            <a:t>Finished product = uniquely Spanish</a:t>
          </a:r>
          <a:endParaRPr lang="en-US"/>
        </a:p>
      </dgm:t>
    </dgm:pt>
    <dgm:pt modelId="{6CE9F0C6-6055-1B45-87B9-0655905D0413}" type="parTrans" cxnId="{736D2C9A-CD68-1C4B-B483-D3423490C159}">
      <dgm:prSet/>
      <dgm:spPr/>
      <dgm:t>
        <a:bodyPr/>
        <a:lstStyle/>
        <a:p>
          <a:endParaRPr lang="en-US"/>
        </a:p>
      </dgm:t>
    </dgm:pt>
    <dgm:pt modelId="{0903A99C-A45A-344F-9C42-3AAEEF9997A7}" type="sibTrans" cxnId="{736D2C9A-CD68-1C4B-B483-D3423490C159}">
      <dgm:prSet/>
      <dgm:spPr/>
      <dgm:t>
        <a:bodyPr/>
        <a:lstStyle/>
        <a:p>
          <a:endParaRPr lang="en-US"/>
        </a:p>
      </dgm:t>
    </dgm:pt>
    <dgm:pt modelId="{01F84D3C-86BD-0345-8886-156A099A3BE0}" type="pres">
      <dgm:prSet presAssocID="{7810D000-2C72-0847-BFC1-1B2A02D45F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A9FB2C-187A-0644-A2DA-247DC4B25A32}" type="pres">
      <dgm:prSet presAssocID="{F97F102B-37E2-B746-90F9-3BF2AFC24974}" presName="composite" presStyleCnt="0"/>
      <dgm:spPr/>
    </dgm:pt>
    <dgm:pt modelId="{6BF49169-B90D-0F43-9675-89849C3ED1F6}" type="pres">
      <dgm:prSet presAssocID="{F97F102B-37E2-B746-90F9-3BF2AFC24974}" presName="rect1" presStyleLbl="trAlignAcc1" presStyleIdx="0" presStyleCnt="4" custLinFactNeighborX="2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01F491-057C-7E4E-BFDB-59CC67599BA4}" type="pres">
      <dgm:prSet presAssocID="{F97F102B-37E2-B746-90F9-3BF2AFC24974}" presName="rect2" presStyleLbl="fgImgPlace1" presStyleIdx="0" presStyleCnt="4" custScaleX="132135" custScaleY="9714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DDC825EF-9D51-9E49-B9D2-1BAFFC7CAED1}" type="pres">
      <dgm:prSet presAssocID="{64FC1C1E-867F-F141-A6BA-888CF8A4022B}" presName="sibTrans" presStyleCnt="0"/>
      <dgm:spPr/>
    </dgm:pt>
    <dgm:pt modelId="{446A61D9-F8E8-9141-BD0A-85485DF03907}" type="pres">
      <dgm:prSet presAssocID="{57ED527C-FD9B-7644-BAAA-1B13B0EC4B02}" presName="composite" presStyleCnt="0"/>
      <dgm:spPr/>
    </dgm:pt>
    <dgm:pt modelId="{6DEEEAE8-4181-B74F-8E7E-FCB181B8D8E4}" type="pres">
      <dgm:prSet presAssocID="{57ED527C-FD9B-7644-BAAA-1B13B0EC4B02}" presName="rect1" presStyleLbl="trAlignAcc1" presStyleIdx="1" presStyleCnt="4" custLinFactNeighborX="12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F4B8F-C406-DA4A-880A-666D934F71D3}" type="pres">
      <dgm:prSet presAssocID="{57ED527C-FD9B-7644-BAAA-1B13B0EC4B02}" presName="rect2" presStyleLbl="fgImgPlace1" presStyleIdx="1" presStyleCnt="4" custScaleX="176548" custScaleY="9395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5E11BBC5-FAFE-D74F-9C85-D946F90112F3}" type="pres">
      <dgm:prSet presAssocID="{A775A76D-26C5-5E4A-A02A-50BAA27CF981}" presName="sibTrans" presStyleCnt="0"/>
      <dgm:spPr/>
    </dgm:pt>
    <dgm:pt modelId="{AFAFF38D-B923-6A4C-9133-5105575BACF5}" type="pres">
      <dgm:prSet presAssocID="{3A613AC0-85F4-014B-AD1C-9E8C2560B889}" presName="composite" presStyleCnt="0"/>
      <dgm:spPr/>
    </dgm:pt>
    <dgm:pt modelId="{8C8A42ED-2821-CB4E-A955-7031AD38E900}" type="pres">
      <dgm:prSet presAssocID="{3A613AC0-85F4-014B-AD1C-9E8C2560B889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746AA-F587-A94E-B0D6-028F3EB7E28A}" type="pres">
      <dgm:prSet presAssocID="{3A613AC0-85F4-014B-AD1C-9E8C2560B889}" presName="rect2" presStyleLbl="fgImgPlac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2C7353-B76A-0E4D-85DF-B9E9C00A54F9}" type="pres">
      <dgm:prSet presAssocID="{F28D5D32-614C-724E-88A1-F39429F44D6E}" presName="sibTrans" presStyleCnt="0"/>
      <dgm:spPr/>
    </dgm:pt>
    <dgm:pt modelId="{05D2EDB3-39FE-B34F-B84D-DD492B0DF2E0}" type="pres">
      <dgm:prSet presAssocID="{DF78FA1F-D220-F844-8DAE-14239B08B492}" presName="composite" presStyleCnt="0"/>
      <dgm:spPr/>
    </dgm:pt>
    <dgm:pt modelId="{9C0F1840-BDFF-FA4B-9768-98AB2F9F3AD3}" type="pres">
      <dgm:prSet presAssocID="{DF78FA1F-D220-F844-8DAE-14239B08B492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4F042-9FB6-1E4D-9065-651B6480B8FC}" type="pres">
      <dgm:prSet presAssocID="{DF78FA1F-D220-F844-8DAE-14239B08B492}" presName="rect2" presStyleLbl="fgImgPlac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4AC8E728-BE60-1348-9AE1-E9AB3B33E92F}" srcId="{7810D000-2C72-0847-BFC1-1B2A02D45FC9}" destId="{3A613AC0-85F4-014B-AD1C-9E8C2560B889}" srcOrd="2" destOrd="0" parTransId="{0060DEE6-FA80-0144-8B18-C46230C08E7B}" sibTransId="{F28D5D32-614C-724E-88A1-F39429F44D6E}"/>
    <dgm:cxn modelId="{405C652E-A2A4-6F4C-B0DA-5E5B21A9932B}" type="presOf" srcId="{DF78FA1F-D220-F844-8DAE-14239B08B492}" destId="{9C0F1840-BDFF-FA4B-9768-98AB2F9F3AD3}" srcOrd="0" destOrd="0" presId="urn:microsoft.com/office/officeart/2008/layout/PictureStrips"/>
    <dgm:cxn modelId="{C05C1996-8C2B-0942-A32B-37EBD2EDDF3C}" type="presOf" srcId="{7810D000-2C72-0847-BFC1-1B2A02D45FC9}" destId="{01F84D3C-86BD-0345-8886-156A099A3BE0}" srcOrd="0" destOrd="0" presId="urn:microsoft.com/office/officeart/2008/layout/PictureStrips"/>
    <dgm:cxn modelId="{FA55EA73-FBE4-8B4A-80FC-19E5B78C6D6E}" srcId="{57ED527C-FD9B-7644-BAAA-1B13B0EC4B02}" destId="{D8FFADD2-2073-B54F-8F97-DD4ECDA3F0A7}" srcOrd="0" destOrd="0" parTransId="{FE7E3FF5-2236-354C-8260-868DFE82931E}" sibTransId="{7F9B3AFD-A574-FB4C-B865-EFBF2E8D7D29}"/>
    <dgm:cxn modelId="{6D0D7521-1D9C-D441-B6A1-A2B6033B4764}" srcId="{7810D000-2C72-0847-BFC1-1B2A02D45FC9}" destId="{57ED527C-FD9B-7644-BAAA-1B13B0EC4B02}" srcOrd="1" destOrd="0" parTransId="{33EC102E-1049-314B-93B0-78BF5C6DC9EA}" sibTransId="{A775A76D-26C5-5E4A-A02A-50BAA27CF981}"/>
    <dgm:cxn modelId="{736D2C9A-CD68-1C4B-B483-D3423490C159}" srcId="{DF78FA1F-D220-F844-8DAE-14239B08B492}" destId="{0C037EC9-4FC0-FE45-807C-910CE90C8CE5}" srcOrd="1" destOrd="0" parTransId="{6CE9F0C6-6055-1B45-87B9-0655905D0413}" sibTransId="{0903A99C-A45A-344F-9C42-3AAEEF9997A7}"/>
    <dgm:cxn modelId="{329D6448-D1B3-F644-9F09-9E5CDDBCC861}" srcId="{7810D000-2C72-0847-BFC1-1B2A02D45FC9}" destId="{DF78FA1F-D220-F844-8DAE-14239B08B492}" srcOrd="3" destOrd="0" parTransId="{5BC7C17A-7C3D-424F-ADE8-DBD0B84EE251}" sibTransId="{967D0ADF-6C27-5B4C-86CB-36F9E859A14D}"/>
    <dgm:cxn modelId="{27DADDC9-6083-DC4E-8BC2-8D2FCDF39567}" srcId="{DF78FA1F-D220-F844-8DAE-14239B08B492}" destId="{CEDDE39F-FE1A-A34A-B77C-5768345CE059}" srcOrd="0" destOrd="0" parTransId="{6177FC5B-769A-DF41-8B72-120757470825}" sibTransId="{CB5A9C01-C4C1-A940-8775-F3E4B75A0751}"/>
    <dgm:cxn modelId="{4D68825D-2D77-3446-82E8-95AE7AF8F5E7}" srcId="{3A613AC0-85F4-014B-AD1C-9E8C2560B889}" destId="{7D445DA1-285C-3C4B-9B67-563B63A0C33A}" srcOrd="0" destOrd="0" parTransId="{A6575E4A-A560-3E47-8BEF-28C311D28469}" sibTransId="{C1B8A7D5-D335-6F43-AF3F-20364C39C49B}"/>
    <dgm:cxn modelId="{08DD573F-4C17-9E4E-94DC-BCCFDECEF3B5}" type="presOf" srcId="{57ED527C-FD9B-7644-BAAA-1B13B0EC4B02}" destId="{6DEEEAE8-4181-B74F-8E7E-FCB181B8D8E4}" srcOrd="0" destOrd="0" presId="urn:microsoft.com/office/officeart/2008/layout/PictureStrips"/>
    <dgm:cxn modelId="{ADD38C6E-2CA9-9849-8A4F-99A6B7A3B0C3}" type="presOf" srcId="{F97F102B-37E2-B746-90F9-3BF2AFC24974}" destId="{6BF49169-B90D-0F43-9675-89849C3ED1F6}" srcOrd="0" destOrd="0" presId="urn:microsoft.com/office/officeart/2008/layout/PictureStrips"/>
    <dgm:cxn modelId="{9D35B40E-6648-E143-BF29-C529B4022798}" srcId="{3A613AC0-85F4-014B-AD1C-9E8C2560B889}" destId="{FFE4DD8C-3150-7845-BB92-C84E33809886}" srcOrd="1" destOrd="0" parTransId="{3D8DF46F-7C89-CC4F-BE63-3E9612D525E9}" sibTransId="{C8C6385B-D7B8-CE4F-83E2-1E08FB58A8E1}"/>
    <dgm:cxn modelId="{41F757FB-F38C-A940-BEA6-3BDC7D8F6F22}" type="presOf" srcId="{0C037EC9-4FC0-FE45-807C-910CE90C8CE5}" destId="{9C0F1840-BDFF-FA4B-9768-98AB2F9F3AD3}" srcOrd="0" destOrd="2" presId="urn:microsoft.com/office/officeart/2008/layout/PictureStrips"/>
    <dgm:cxn modelId="{B5ECF857-8EB4-F54E-AC90-55BDBFCA8AEE}" type="presOf" srcId="{FFE4DD8C-3150-7845-BB92-C84E33809886}" destId="{8C8A42ED-2821-CB4E-A955-7031AD38E900}" srcOrd="0" destOrd="2" presId="urn:microsoft.com/office/officeart/2008/layout/PictureStrips"/>
    <dgm:cxn modelId="{F0A508EB-9F15-3049-98CB-2A2AC7262EB3}" type="presOf" srcId="{7D445DA1-285C-3C4B-9B67-563B63A0C33A}" destId="{8C8A42ED-2821-CB4E-A955-7031AD38E900}" srcOrd="0" destOrd="1" presId="urn:microsoft.com/office/officeart/2008/layout/PictureStrips"/>
    <dgm:cxn modelId="{B65C7F00-FC2A-6D4F-8B64-94A6EEB29BAC}" type="presOf" srcId="{D8FFADD2-2073-B54F-8F97-DD4ECDA3F0A7}" destId="{6DEEEAE8-4181-B74F-8E7E-FCB181B8D8E4}" srcOrd="0" destOrd="1" presId="urn:microsoft.com/office/officeart/2008/layout/PictureStrips"/>
    <dgm:cxn modelId="{BF063867-A095-0940-9E03-BE69764891C6}" srcId="{7810D000-2C72-0847-BFC1-1B2A02D45FC9}" destId="{F97F102B-37E2-B746-90F9-3BF2AFC24974}" srcOrd="0" destOrd="0" parTransId="{14DC4621-2943-2847-AB7D-87222A4351E8}" sibTransId="{64FC1C1E-867F-F141-A6BA-888CF8A4022B}"/>
    <dgm:cxn modelId="{A416DC44-D09A-124F-8330-B4B15F536201}" type="presOf" srcId="{CEDDE39F-FE1A-A34A-B77C-5768345CE059}" destId="{9C0F1840-BDFF-FA4B-9768-98AB2F9F3AD3}" srcOrd="0" destOrd="1" presId="urn:microsoft.com/office/officeart/2008/layout/PictureStrips"/>
    <dgm:cxn modelId="{8244DB00-4298-C04E-9A14-7E1FE95F3042}" type="presOf" srcId="{3A613AC0-85F4-014B-AD1C-9E8C2560B889}" destId="{8C8A42ED-2821-CB4E-A955-7031AD38E900}" srcOrd="0" destOrd="0" presId="urn:microsoft.com/office/officeart/2008/layout/PictureStrips"/>
    <dgm:cxn modelId="{F85C52C7-196C-3D43-A6AE-6FE54A8D67F1}" type="presParOf" srcId="{01F84D3C-86BD-0345-8886-156A099A3BE0}" destId="{7AA9FB2C-187A-0644-A2DA-247DC4B25A32}" srcOrd="0" destOrd="0" presId="urn:microsoft.com/office/officeart/2008/layout/PictureStrips"/>
    <dgm:cxn modelId="{3C4DADF1-4E5F-F74C-B21D-67203D27EDE1}" type="presParOf" srcId="{7AA9FB2C-187A-0644-A2DA-247DC4B25A32}" destId="{6BF49169-B90D-0F43-9675-89849C3ED1F6}" srcOrd="0" destOrd="0" presId="urn:microsoft.com/office/officeart/2008/layout/PictureStrips"/>
    <dgm:cxn modelId="{EAB88521-9814-7D4B-8C78-EF0BB1BBED49}" type="presParOf" srcId="{7AA9FB2C-187A-0644-A2DA-247DC4B25A32}" destId="{FE01F491-057C-7E4E-BFDB-59CC67599BA4}" srcOrd="1" destOrd="0" presId="urn:microsoft.com/office/officeart/2008/layout/PictureStrips"/>
    <dgm:cxn modelId="{833371D3-0880-AE4E-B67E-F88DD0704E52}" type="presParOf" srcId="{01F84D3C-86BD-0345-8886-156A099A3BE0}" destId="{DDC825EF-9D51-9E49-B9D2-1BAFFC7CAED1}" srcOrd="1" destOrd="0" presId="urn:microsoft.com/office/officeart/2008/layout/PictureStrips"/>
    <dgm:cxn modelId="{743CBFA8-378D-8844-AF82-AB381F3DB968}" type="presParOf" srcId="{01F84D3C-86BD-0345-8886-156A099A3BE0}" destId="{446A61D9-F8E8-9141-BD0A-85485DF03907}" srcOrd="2" destOrd="0" presId="urn:microsoft.com/office/officeart/2008/layout/PictureStrips"/>
    <dgm:cxn modelId="{BEB444AE-EC29-6A42-9E4D-4467D1783107}" type="presParOf" srcId="{446A61D9-F8E8-9141-BD0A-85485DF03907}" destId="{6DEEEAE8-4181-B74F-8E7E-FCB181B8D8E4}" srcOrd="0" destOrd="0" presId="urn:microsoft.com/office/officeart/2008/layout/PictureStrips"/>
    <dgm:cxn modelId="{F64FE94E-D6F3-9449-96D4-270A8EFE5218}" type="presParOf" srcId="{446A61D9-F8E8-9141-BD0A-85485DF03907}" destId="{1E4F4B8F-C406-DA4A-880A-666D934F71D3}" srcOrd="1" destOrd="0" presId="urn:microsoft.com/office/officeart/2008/layout/PictureStrips"/>
    <dgm:cxn modelId="{25A88BA0-7150-F34B-BC63-F66250ADAC2A}" type="presParOf" srcId="{01F84D3C-86BD-0345-8886-156A099A3BE0}" destId="{5E11BBC5-FAFE-D74F-9C85-D946F90112F3}" srcOrd="3" destOrd="0" presId="urn:microsoft.com/office/officeart/2008/layout/PictureStrips"/>
    <dgm:cxn modelId="{39855AB5-55BB-4B42-8581-CE133E6F34B6}" type="presParOf" srcId="{01F84D3C-86BD-0345-8886-156A099A3BE0}" destId="{AFAFF38D-B923-6A4C-9133-5105575BACF5}" srcOrd="4" destOrd="0" presId="urn:microsoft.com/office/officeart/2008/layout/PictureStrips"/>
    <dgm:cxn modelId="{D0744841-401B-794F-8C9F-49B7917676A0}" type="presParOf" srcId="{AFAFF38D-B923-6A4C-9133-5105575BACF5}" destId="{8C8A42ED-2821-CB4E-A955-7031AD38E900}" srcOrd="0" destOrd="0" presId="urn:microsoft.com/office/officeart/2008/layout/PictureStrips"/>
    <dgm:cxn modelId="{8FEC9309-E07A-2F4E-B761-083EE05652AB}" type="presParOf" srcId="{AFAFF38D-B923-6A4C-9133-5105575BACF5}" destId="{2D0746AA-F587-A94E-B0D6-028F3EB7E28A}" srcOrd="1" destOrd="0" presId="urn:microsoft.com/office/officeart/2008/layout/PictureStrips"/>
    <dgm:cxn modelId="{31422400-767B-5D40-BC59-0912340523FF}" type="presParOf" srcId="{01F84D3C-86BD-0345-8886-156A099A3BE0}" destId="{6D2C7353-B76A-0E4D-85DF-B9E9C00A54F9}" srcOrd="5" destOrd="0" presId="urn:microsoft.com/office/officeart/2008/layout/PictureStrips"/>
    <dgm:cxn modelId="{3FA40140-1310-AC45-ABA3-67C7445715A6}" type="presParOf" srcId="{01F84D3C-86BD-0345-8886-156A099A3BE0}" destId="{05D2EDB3-39FE-B34F-B84D-DD492B0DF2E0}" srcOrd="6" destOrd="0" presId="urn:microsoft.com/office/officeart/2008/layout/PictureStrips"/>
    <dgm:cxn modelId="{A00F3907-B4A2-F541-B8BD-04C88E4D4FE5}" type="presParOf" srcId="{05D2EDB3-39FE-B34F-B84D-DD492B0DF2E0}" destId="{9C0F1840-BDFF-FA4B-9768-98AB2F9F3AD3}" srcOrd="0" destOrd="0" presId="urn:microsoft.com/office/officeart/2008/layout/PictureStrips"/>
    <dgm:cxn modelId="{CF1F74F3-8839-364D-BBCD-F12E1B9481DB}" type="presParOf" srcId="{05D2EDB3-39FE-B34F-B84D-DD492B0DF2E0}" destId="{E484F042-9FB6-1E4D-9065-651B6480B8F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19C2FF-1BFA-644B-8FA8-B85CA7AECD57}" type="doc">
      <dgm:prSet loTypeId="urn:microsoft.com/office/officeart/2008/layout/BendingPictureCaption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F1FDC2-3854-3344-955E-B805338A3B83}">
      <dgm:prSet phldrT="[Text]"/>
      <dgm:spPr/>
      <dgm:t>
        <a:bodyPr/>
        <a:lstStyle/>
        <a:p>
          <a:r>
            <a:rPr lang="en-US" i="1" dirty="0" smtClean="0"/>
            <a:t>The Ambassadors</a:t>
          </a:r>
          <a:endParaRPr lang="en-US" i="1" dirty="0"/>
        </a:p>
      </dgm:t>
    </dgm:pt>
    <dgm:pt modelId="{EA7816B0-51A2-EB42-A286-ED9F1CC003B0}" type="parTrans" cxnId="{6C751F31-576A-8C43-9E63-DBF65CDD8F5B}">
      <dgm:prSet/>
      <dgm:spPr/>
      <dgm:t>
        <a:bodyPr/>
        <a:lstStyle/>
        <a:p>
          <a:endParaRPr lang="en-US"/>
        </a:p>
      </dgm:t>
    </dgm:pt>
    <dgm:pt modelId="{64D91607-6130-4648-AF79-C12F9BAA9B9D}" type="sibTrans" cxnId="{6C751F31-576A-8C43-9E63-DBF65CDD8F5B}">
      <dgm:prSet/>
      <dgm:spPr/>
      <dgm:t>
        <a:bodyPr/>
        <a:lstStyle/>
        <a:p>
          <a:endParaRPr lang="en-US"/>
        </a:p>
      </dgm:t>
    </dgm:pt>
    <dgm:pt modelId="{9C1A93AB-4B17-C645-B1B6-358221D27677}">
      <dgm:prSet phldrT="[Text]"/>
      <dgm:spPr/>
      <dgm:t>
        <a:bodyPr/>
        <a:lstStyle/>
        <a:p>
          <a:r>
            <a:rPr lang="en-US" i="1" dirty="0" smtClean="0"/>
            <a:t>Portrait of Margaret Wyatt</a:t>
          </a:r>
          <a:endParaRPr lang="en-US" i="1" dirty="0"/>
        </a:p>
      </dgm:t>
    </dgm:pt>
    <dgm:pt modelId="{4A03EBF4-39AD-3247-94F6-BC1DE97A7FF5}" type="parTrans" cxnId="{93966DEC-F290-2B4C-B619-7DD997FEFF3B}">
      <dgm:prSet/>
      <dgm:spPr/>
      <dgm:t>
        <a:bodyPr/>
        <a:lstStyle/>
        <a:p>
          <a:endParaRPr lang="en-US"/>
        </a:p>
      </dgm:t>
    </dgm:pt>
    <dgm:pt modelId="{C52482C4-9733-A14B-A00F-670211266362}" type="sibTrans" cxnId="{93966DEC-F290-2B4C-B619-7DD997FEFF3B}">
      <dgm:prSet/>
      <dgm:spPr/>
      <dgm:t>
        <a:bodyPr/>
        <a:lstStyle/>
        <a:p>
          <a:endParaRPr lang="en-US"/>
        </a:p>
      </dgm:t>
    </dgm:pt>
    <dgm:pt modelId="{B4120E21-BB1E-FE47-B297-77697CFFB468}">
      <dgm:prSet phldrT="[Text]"/>
      <dgm:spPr/>
      <dgm:t>
        <a:bodyPr/>
        <a:lstStyle/>
        <a:p>
          <a:r>
            <a:rPr lang="en-US" i="1" dirty="0" err="1" smtClean="0"/>
            <a:t>Noli</a:t>
          </a:r>
          <a:r>
            <a:rPr lang="en-US" i="1" dirty="0" smtClean="0"/>
            <a:t> me </a:t>
          </a:r>
          <a:r>
            <a:rPr lang="en-US" i="1" dirty="0" err="1" smtClean="0"/>
            <a:t>Tangere</a:t>
          </a:r>
          <a:endParaRPr lang="en-US" i="1" dirty="0"/>
        </a:p>
      </dgm:t>
    </dgm:pt>
    <dgm:pt modelId="{A25D38A9-F639-334A-9757-A8766E1C1F2A}" type="parTrans" cxnId="{EA57E749-E790-4D42-B83A-3D645157CCA2}">
      <dgm:prSet/>
      <dgm:spPr/>
      <dgm:t>
        <a:bodyPr/>
        <a:lstStyle/>
        <a:p>
          <a:endParaRPr lang="en-US"/>
        </a:p>
      </dgm:t>
    </dgm:pt>
    <dgm:pt modelId="{E657B0AF-E40E-2F4F-B31B-6C824EFD49C4}" type="sibTrans" cxnId="{EA57E749-E790-4D42-B83A-3D645157CCA2}">
      <dgm:prSet/>
      <dgm:spPr/>
      <dgm:t>
        <a:bodyPr/>
        <a:lstStyle/>
        <a:p>
          <a:endParaRPr lang="en-US"/>
        </a:p>
      </dgm:t>
    </dgm:pt>
    <dgm:pt modelId="{AF590D86-5241-AB49-A57F-C1F47D4424C9}" type="pres">
      <dgm:prSet presAssocID="{6B19C2FF-1BFA-644B-8FA8-B85CA7AECD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2F0086-5570-164D-95EC-100E2CD0605A}" type="pres">
      <dgm:prSet presAssocID="{3BF1FDC2-3854-3344-955E-B805338A3B83}" presName="composite" presStyleCnt="0"/>
      <dgm:spPr/>
    </dgm:pt>
    <dgm:pt modelId="{CC94A784-AEEB-E440-83AC-0C2F0E889E10}" type="pres">
      <dgm:prSet presAssocID="{3BF1FDC2-3854-3344-955E-B805338A3B83}" presName="rect1" presStyleLbl="bgImgPlace1" presStyleIdx="0" presStyleCnt="3" custScaleX="89000" custScaleY="1082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D52685EE-84A6-424B-BB5E-41FA4B1BF245}" type="pres">
      <dgm:prSet presAssocID="{3BF1FDC2-3854-3344-955E-B805338A3B83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76AF7-D04B-E644-BCA6-C1494D233169}" type="pres">
      <dgm:prSet presAssocID="{64D91607-6130-4648-AF79-C12F9BAA9B9D}" presName="sibTrans" presStyleCnt="0"/>
      <dgm:spPr/>
    </dgm:pt>
    <dgm:pt modelId="{3633529F-9720-DF4D-8FDE-D90283726E33}" type="pres">
      <dgm:prSet presAssocID="{9C1A93AB-4B17-C645-B1B6-358221D27677}" presName="composite" presStyleCnt="0"/>
      <dgm:spPr/>
    </dgm:pt>
    <dgm:pt modelId="{7C8BDEA0-1788-D54B-86AF-C6366CF5BFF3}" type="pres">
      <dgm:prSet presAssocID="{9C1A93AB-4B17-C645-B1B6-358221D27677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6F34FCD9-BE67-B543-8C07-B86CDF59582B}" type="pres">
      <dgm:prSet presAssocID="{9C1A93AB-4B17-C645-B1B6-358221D27677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86079-20F9-D444-B760-DABE8279509F}" type="pres">
      <dgm:prSet presAssocID="{C52482C4-9733-A14B-A00F-670211266362}" presName="sibTrans" presStyleCnt="0"/>
      <dgm:spPr/>
    </dgm:pt>
    <dgm:pt modelId="{163A0004-A590-994B-8ABF-C3087C799FC4}" type="pres">
      <dgm:prSet presAssocID="{B4120E21-BB1E-FE47-B297-77697CFFB468}" presName="composite" presStyleCnt="0"/>
      <dgm:spPr/>
    </dgm:pt>
    <dgm:pt modelId="{C83ACC2B-6E19-9142-8638-DF3E11264D36}" type="pres">
      <dgm:prSet presAssocID="{B4120E21-BB1E-FE47-B297-77697CFFB468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1F007C-BBA3-0044-8AE7-0A5F35409ECE}" type="pres">
      <dgm:prSet presAssocID="{B4120E21-BB1E-FE47-B297-77697CFFB468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966DEC-F290-2B4C-B619-7DD997FEFF3B}" srcId="{6B19C2FF-1BFA-644B-8FA8-B85CA7AECD57}" destId="{9C1A93AB-4B17-C645-B1B6-358221D27677}" srcOrd="1" destOrd="0" parTransId="{4A03EBF4-39AD-3247-94F6-BC1DE97A7FF5}" sibTransId="{C52482C4-9733-A14B-A00F-670211266362}"/>
    <dgm:cxn modelId="{EA57E749-E790-4D42-B83A-3D645157CCA2}" srcId="{6B19C2FF-1BFA-644B-8FA8-B85CA7AECD57}" destId="{B4120E21-BB1E-FE47-B297-77697CFFB468}" srcOrd="2" destOrd="0" parTransId="{A25D38A9-F639-334A-9757-A8766E1C1F2A}" sibTransId="{E657B0AF-E40E-2F4F-B31B-6C824EFD49C4}"/>
    <dgm:cxn modelId="{C2D5CB4E-718A-804F-B783-C9123CE9316C}" type="presOf" srcId="{6B19C2FF-1BFA-644B-8FA8-B85CA7AECD57}" destId="{AF590D86-5241-AB49-A57F-C1F47D4424C9}" srcOrd="0" destOrd="0" presId="urn:microsoft.com/office/officeart/2008/layout/BendingPictureCaptionList"/>
    <dgm:cxn modelId="{19B09227-E668-9D4D-81D9-7FEBFBCB82D6}" type="presOf" srcId="{B4120E21-BB1E-FE47-B297-77697CFFB468}" destId="{DB1F007C-BBA3-0044-8AE7-0A5F35409ECE}" srcOrd="0" destOrd="0" presId="urn:microsoft.com/office/officeart/2008/layout/BendingPictureCaptionList"/>
    <dgm:cxn modelId="{2EBD3FFA-D012-2948-AB12-FF39DFA807F4}" type="presOf" srcId="{9C1A93AB-4B17-C645-B1B6-358221D27677}" destId="{6F34FCD9-BE67-B543-8C07-B86CDF59582B}" srcOrd="0" destOrd="0" presId="urn:microsoft.com/office/officeart/2008/layout/BendingPictureCaptionList"/>
    <dgm:cxn modelId="{FD30A0D1-915D-B843-9443-2B252DF631FB}" type="presOf" srcId="{3BF1FDC2-3854-3344-955E-B805338A3B83}" destId="{D52685EE-84A6-424B-BB5E-41FA4B1BF245}" srcOrd="0" destOrd="0" presId="urn:microsoft.com/office/officeart/2008/layout/BendingPictureCaptionList"/>
    <dgm:cxn modelId="{6C751F31-576A-8C43-9E63-DBF65CDD8F5B}" srcId="{6B19C2FF-1BFA-644B-8FA8-B85CA7AECD57}" destId="{3BF1FDC2-3854-3344-955E-B805338A3B83}" srcOrd="0" destOrd="0" parTransId="{EA7816B0-51A2-EB42-A286-ED9F1CC003B0}" sibTransId="{64D91607-6130-4648-AF79-C12F9BAA9B9D}"/>
    <dgm:cxn modelId="{650200BD-5DB6-834F-AF78-DE5621D03B6C}" type="presParOf" srcId="{AF590D86-5241-AB49-A57F-C1F47D4424C9}" destId="{012F0086-5570-164D-95EC-100E2CD0605A}" srcOrd="0" destOrd="0" presId="urn:microsoft.com/office/officeart/2008/layout/BendingPictureCaptionList"/>
    <dgm:cxn modelId="{94F7D36A-A7E4-4A4F-9F9C-542310F88B61}" type="presParOf" srcId="{012F0086-5570-164D-95EC-100E2CD0605A}" destId="{CC94A784-AEEB-E440-83AC-0C2F0E889E10}" srcOrd="0" destOrd="0" presId="urn:microsoft.com/office/officeart/2008/layout/BendingPictureCaptionList"/>
    <dgm:cxn modelId="{530ADA8A-4EF5-734B-AA25-58444B271480}" type="presParOf" srcId="{012F0086-5570-164D-95EC-100E2CD0605A}" destId="{D52685EE-84A6-424B-BB5E-41FA4B1BF245}" srcOrd="1" destOrd="0" presId="urn:microsoft.com/office/officeart/2008/layout/BendingPictureCaptionList"/>
    <dgm:cxn modelId="{B4B29F83-DA0C-5C44-BB7D-9BCCFB8BAAAF}" type="presParOf" srcId="{AF590D86-5241-AB49-A57F-C1F47D4424C9}" destId="{4E676AF7-D04B-E644-BCA6-C1494D233169}" srcOrd="1" destOrd="0" presId="urn:microsoft.com/office/officeart/2008/layout/BendingPictureCaptionList"/>
    <dgm:cxn modelId="{9BC64759-35A5-2649-91CB-2BF1CD2D78A9}" type="presParOf" srcId="{AF590D86-5241-AB49-A57F-C1F47D4424C9}" destId="{3633529F-9720-DF4D-8FDE-D90283726E33}" srcOrd="2" destOrd="0" presId="urn:microsoft.com/office/officeart/2008/layout/BendingPictureCaptionList"/>
    <dgm:cxn modelId="{BB10CFF2-D531-E149-B4F1-7C8EE65CD5C3}" type="presParOf" srcId="{3633529F-9720-DF4D-8FDE-D90283726E33}" destId="{7C8BDEA0-1788-D54B-86AF-C6366CF5BFF3}" srcOrd="0" destOrd="0" presId="urn:microsoft.com/office/officeart/2008/layout/BendingPictureCaptionList"/>
    <dgm:cxn modelId="{50515087-4862-4B49-A062-A35514BAD48C}" type="presParOf" srcId="{3633529F-9720-DF4D-8FDE-D90283726E33}" destId="{6F34FCD9-BE67-B543-8C07-B86CDF59582B}" srcOrd="1" destOrd="0" presId="urn:microsoft.com/office/officeart/2008/layout/BendingPictureCaptionList"/>
    <dgm:cxn modelId="{543C2007-0CBC-124D-BB8B-15BEAC2A7F33}" type="presParOf" srcId="{AF590D86-5241-AB49-A57F-C1F47D4424C9}" destId="{F2B86079-20F9-D444-B760-DABE8279509F}" srcOrd="3" destOrd="0" presId="urn:microsoft.com/office/officeart/2008/layout/BendingPictureCaptionList"/>
    <dgm:cxn modelId="{998D65FC-0992-104D-9CB8-2B508F6931C0}" type="presParOf" srcId="{AF590D86-5241-AB49-A57F-C1F47D4424C9}" destId="{163A0004-A590-994B-8ABF-C3087C799FC4}" srcOrd="4" destOrd="0" presId="urn:microsoft.com/office/officeart/2008/layout/BendingPictureCaptionList"/>
    <dgm:cxn modelId="{86010B18-ACDA-354C-AB00-5861133ABD3F}" type="presParOf" srcId="{163A0004-A590-994B-8ABF-C3087C799FC4}" destId="{C83ACC2B-6E19-9142-8638-DF3E11264D36}" srcOrd="0" destOrd="0" presId="urn:microsoft.com/office/officeart/2008/layout/BendingPictureCaptionList"/>
    <dgm:cxn modelId="{1EC65C86-B74C-9249-A968-D44684AE5030}" type="presParOf" srcId="{163A0004-A590-994B-8ABF-C3087C799FC4}" destId="{DB1F007C-BBA3-0044-8AE7-0A5F35409EC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3A43-51B8-5F4B-85DE-8793F069F671}">
      <dsp:nvSpPr>
        <dsp:cNvPr id="0" name=""/>
        <dsp:cNvSpPr/>
      </dsp:nvSpPr>
      <dsp:spPr>
        <a:xfrm>
          <a:off x="0" y="0"/>
          <a:ext cx="6583679" cy="1163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Artists mostly employed by secular courts of dukes especially the dukes of Berry, Bourbon and Nemours</a:t>
          </a:r>
          <a:endParaRPr lang="en-US" sz="2200" kern="1200"/>
        </a:p>
      </dsp:txBody>
      <dsp:txXfrm>
        <a:off x="34073" y="34073"/>
        <a:ext cx="5328340" cy="1095198"/>
      </dsp:txXfrm>
    </dsp:sp>
    <dsp:sp modelId="{17A3148B-5365-1145-91D9-FFA793FDE02A}">
      <dsp:nvSpPr>
        <dsp:cNvPr id="0" name=""/>
        <dsp:cNvSpPr/>
      </dsp:nvSpPr>
      <dsp:spPr>
        <a:xfrm>
          <a:off x="580912" y="1357235"/>
          <a:ext cx="6583679" cy="1163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Patrons of the arts were essential to the growth of the movement as well as the economic growth at the time</a:t>
          </a:r>
          <a:endParaRPr lang="en-US" sz="2200" kern="1200"/>
        </a:p>
      </dsp:txBody>
      <dsp:txXfrm>
        <a:off x="614985" y="1391308"/>
        <a:ext cx="5178446" cy="1095198"/>
      </dsp:txXfrm>
    </dsp:sp>
    <dsp:sp modelId="{F627324A-2193-114E-8E58-68F8AEB1703C}">
      <dsp:nvSpPr>
        <dsp:cNvPr id="0" name=""/>
        <dsp:cNvSpPr/>
      </dsp:nvSpPr>
      <dsp:spPr>
        <a:xfrm>
          <a:off x="1161825" y="2714470"/>
          <a:ext cx="6583679" cy="1163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They invested/supported artists by paying them to produce their works of art.</a:t>
          </a:r>
          <a:endParaRPr lang="en-US" sz="2200" kern="1200"/>
        </a:p>
      </dsp:txBody>
      <dsp:txXfrm>
        <a:off x="1195898" y="2748543"/>
        <a:ext cx="5178446" cy="1095198"/>
      </dsp:txXfrm>
    </dsp:sp>
    <dsp:sp modelId="{AA0740C1-BB75-5642-A2BA-94657AB3A676}">
      <dsp:nvSpPr>
        <dsp:cNvPr id="0" name=""/>
        <dsp:cNvSpPr/>
      </dsp:nvSpPr>
      <dsp:spPr>
        <a:xfrm>
          <a:off x="5827505" y="882202"/>
          <a:ext cx="756173" cy="7561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>
        <a:off x="5997644" y="882202"/>
        <a:ext cx="415895" cy="569020"/>
      </dsp:txXfrm>
    </dsp:sp>
    <dsp:sp modelId="{B13AE959-C0F4-DB4C-887E-925E0A0434B2}">
      <dsp:nvSpPr>
        <dsp:cNvPr id="0" name=""/>
        <dsp:cNvSpPr/>
      </dsp:nvSpPr>
      <dsp:spPr>
        <a:xfrm>
          <a:off x="6408418" y="2231682"/>
          <a:ext cx="756173" cy="7561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>
        <a:off x="6578557" y="2231682"/>
        <a:ext cx="415895" cy="569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15470-643B-5A43-AC89-7CE7A46C815A}">
      <dsp:nvSpPr>
        <dsp:cNvPr id="0" name=""/>
        <dsp:cNvSpPr/>
      </dsp:nvSpPr>
      <dsp:spPr>
        <a:xfrm>
          <a:off x="357306" y="178360"/>
          <a:ext cx="2763548" cy="352493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B1FD9A-422D-EC45-9719-B4514EAD5DDD}">
      <dsp:nvSpPr>
        <dsp:cNvPr id="0" name=""/>
        <dsp:cNvSpPr/>
      </dsp:nvSpPr>
      <dsp:spPr>
        <a:xfrm>
          <a:off x="467847" y="1447336"/>
          <a:ext cx="2127932" cy="2114960"/>
        </a:xfrm>
        <a:prstGeom prst="rect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Dutch humanist</a:t>
          </a:r>
          <a:endParaRPr lang="en-US" sz="3600" kern="1200" dirty="0"/>
        </a:p>
      </dsp:txBody>
      <dsp:txXfrm>
        <a:off x="467847" y="1447336"/>
        <a:ext cx="2127932" cy="2114960"/>
      </dsp:txXfrm>
    </dsp:sp>
    <dsp:sp modelId="{E8342D5C-714B-B94C-91ED-6480BDDCC60B}">
      <dsp:nvSpPr>
        <dsp:cNvPr id="0" name=""/>
        <dsp:cNvSpPr/>
      </dsp:nvSpPr>
      <dsp:spPr>
        <a:xfrm>
          <a:off x="2694247" y="2114"/>
          <a:ext cx="853212" cy="8532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17A78C-2760-BF45-9028-7869FB2B3CAE}">
      <dsp:nvSpPr>
        <dsp:cNvPr id="0" name=""/>
        <dsp:cNvSpPr/>
      </dsp:nvSpPr>
      <dsp:spPr>
        <a:xfrm>
          <a:off x="3547460" y="2114"/>
          <a:ext cx="3840738" cy="85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Writer who struggled between classics and religion.</a:t>
          </a:r>
          <a:endParaRPr lang="en-US" sz="1400" kern="1200" dirty="0"/>
        </a:p>
      </dsp:txBody>
      <dsp:txXfrm>
        <a:off x="3547460" y="2114"/>
        <a:ext cx="3840738" cy="853212"/>
      </dsp:txXfrm>
    </dsp:sp>
    <dsp:sp modelId="{890D7FB1-F09E-1447-8B22-4F6403B2C66C}">
      <dsp:nvSpPr>
        <dsp:cNvPr id="0" name=""/>
        <dsp:cNvSpPr/>
      </dsp:nvSpPr>
      <dsp:spPr>
        <a:xfrm>
          <a:off x="2694247" y="1008905"/>
          <a:ext cx="853212" cy="8532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C84DBA-D974-514F-99A4-0B1F68E02AFB}">
      <dsp:nvSpPr>
        <dsp:cNvPr id="0" name=""/>
        <dsp:cNvSpPr/>
      </dsp:nvSpPr>
      <dsp:spPr>
        <a:xfrm>
          <a:off x="3547460" y="1008905"/>
          <a:ext cx="3840738" cy="85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Emphasized common ethical sides of each</a:t>
          </a:r>
          <a:endParaRPr lang="en-US" sz="1400" kern="1200"/>
        </a:p>
      </dsp:txBody>
      <dsp:txXfrm>
        <a:off x="3547460" y="1008905"/>
        <a:ext cx="3840738" cy="853212"/>
      </dsp:txXfrm>
    </dsp:sp>
    <dsp:sp modelId="{273A5AAE-D24E-3240-AD70-0462CFB339CB}">
      <dsp:nvSpPr>
        <dsp:cNvPr id="0" name=""/>
        <dsp:cNvSpPr/>
      </dsp:nvSpPr>
      <dsp:spPr>
        <a:xfrm>
          <a:off x="2694247" y="2015696"/>
          <a:ext cx="853212" cy="8532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215750-0FA3-AC40-9549-552257F90B40}">
      <dsp:nvSpPr>
        <dsp:cNvPr id="0" name=""/>
        <dsp:cNvSpPr/>
      </dsp:nvSpPr>
      <dsp:spPr>
        <a:xfrm>
          <a:off x="3547460" y="2015696"/>
          <a:ext cx="3840738" cy="85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Demonstrated in </a:t>
          </a:r>
          <a:r>
            <a:rPr lang="en-US" sz="1400" u="sng" kern="1200" dirty="0" smtClean="0">
              <a:hlinkClick xmlns:r="http://schemas.openxmlformats.org/officeDocument/2006/relationships" r:id="rId2"/>
            </a:rPr>
            <a:t>The Handbook of the Christian Knight </a:t>
          </a:r>
          <a:r>
            <a:rPr lang="en-US" sz="1400" kern="1200" dirty="0" smtClean="0"/>
            <a:t>that restoration of Christianity to it’s condition at the time of Christ should be the aim of religion.</a:t>
          </a:r>
          <a:endParaRPr lang="en-US" sz="1400" kern="1200" dirty="0"/>
        </a:p>
      </dsp:txBody>
      <dsp:txXfrm>
        <a:off x="3547460" y="2015696"/>
        <a:ext cx="3840738" cy="853212"/>
      </dsp:txXfrm>
    </dsp:sp>
    <dsp:sp modelId="{F2BDF13D-DA98-9B42-970E-4954C56BEF87}">
      <dsp:nvSpPr>
        <dsp:cNvPr id="0" name=""/>
        <dsp:cNvSpPr/>
      </dsp:nvSpPr>
      <dsp:spPr>
        <a:xfrm>
          <a:off x="2694247" y="3022487"/>
          <a:ext cx="853212" cy="8532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75DB4F-BEAD-794C-A1C4-0D61562328F9}">
      <dsp:nvSpPr>
        <dsp:cNvPr id="0" name=""/>
        <dsp:cNvSpPr/>
      </dsp:nvSpPr>
      <dsp:spPr>
        <a:xfrm>
          <a:off x="3547460" y="3022487"/>
          <a:ext cx="3840738" cy="85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Believed the “philosophy of Christ” should be the guide for every day life. </a:t>
          </a:r>
          <a:endParaRPr lang="en-US" sz="1400" kern="1200"/>
        </a:p>
      </dsp:txBody>
      <dsp:txXfrm>
        <a:off x="3547460" y="3022487"/>
        <a:ext cx="3840738" cy="853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49169-B90D-0F43-9675-89849C3ED1F6}">
      <dsp:nvSpPr>
        <dsp:cNvPr id="0" name=""/>
        <dsp:cNvSpPr/>
      </dsp:nvSpPr>
      <dsp:spPr>
        <a:xfrm>
          <a:off x="2583094" y="442958"/>
          <a:ext cx="4055395" cy="12673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92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hlinkClick xmlns:r="http://schemas.openxmlformats.org/officeDocument/2006/relationships" r:id="rId1"/>
            </a:rPr>
            <a:t>Château de Chambord </a:t>
          </a:r>
          <a:r>
            <a:rPr lang="en-US" sz="1700" kern="1200" dirty="0" smtClean="0"/>
            <a:t>under Francis I</a:t>
          </a:r>
          <a:endParaRPr lang="en-US" sz="1700" kern="1200" dirty="0"/>
        </a:p>
      </dsp:txBody>
      <dsp:txXfrm>
        <a:off x="2583094" y="442958"/>
        <a:ext cx="4055395" cy="1267311"/>
      </dsp:txXfrm>
    </dsp:sp>
    <dsp:sp modelId="{FE01F491-057C-7E4E-BFDB-59CC67599BA4}">
      <dsp:nvSpPr>
        <dsp:cNvPr id="0" name=""/>
        <dsp:cNvSpPr/>
      </dsp:nvSpPr>
      <dsp:spPr>
        <a:xfrm>
          <a:off x="2168412" y="278910"/>
          <a:ext cx="1172193" cy="129265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EEEAE8-4181-B74F-8E7E-FCB181B8D8E4}">
      <dsp:nvSpPr>
        <dsp:cNvPr id="0" name=""/>
        <dsp:cNvSpPr/>
      </dsp:nvSpPr>
      <dsp:spPr>
        <a:xfrm>
          <a:off x="3070018" y="1998169"/>
          <a:ext cx="4055395" cy="12673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92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hlinkClick xmlns:r="http://schemas.openxmlformats.org/officeDocument/2006/relationships" r:id="rId3"/>
            </a:rPr>
            <a:t>The Escorial </a:t>
          </a:r>
          <a:r>
            <a:rPr lang="en-US" sz="1700" kern="1200" dirty="0" smtClean="0"/>
            <a:t>in Spain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/>
            <a:t>Cathedral, palace, and monastery all in one and unified by classical architecture</a:t>
          </a:r>
          <a:endParaRPr lang="en-US" sz="1300" kern="1200"/>
        </a:p>
      </dsp:txBody>
      <dsp:txXfrm>
        <a:off x="3070018" y="1998169"/>
        <a:ext cx="4055395" cy="1267311"/>
      </dsp:txXfrm>
    </dsp:sp>
    <dsp:sp modelId="{1E4F4B8F-C406-DA4A-880A-666D934F71D3}">
      <dsp:nvSpPr>
        <dsp:cNvPr id="0" name=""/>
        <dsp:cNvSpPr/>
      </dsp:nvSpPr>
      <dsp:spPr>
        <a:xfrm>
          <a:off x="2069913" y="1855306"/>
          <a:ext cx="1566188" cy="125029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8A42ED-2821-CB4E-A955-7031AD38E900}">
      <dsp:nvSpPr>
        <dsp:cNvPr id="0" name=""/>
        <dsp:cNvSpPr/>
      </dsp:nvSpPr>
      <dsp:spPr>
        <a:xfrm>
          <a:off x="171740" y="3593572"/>
          <a:ext cx="4055395" cy="12673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92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hlinkClick xmlns:r="http://schemas.openxmlformats.org/officeDocument/2006/relationships" r:id="rId5"/>
            </a:rPr>
            <a:t>Juan Bautista de Toledo 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was the first architect to work on the Escorial.  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designed the ground plan on a gridiron scheme</a:t>
          </a:r>
          <a:endParaRPr lang="en-US" sz="1300" kern="1200" dirty="0"/>
        </a:p>
      </dsp:txBody>
      <dsp:txXfrm>
        <a:off x="171740" y="3593572"/>
        <a:ext cx="4055395" cy="1267311"/>
      </dsp:txXfrm>
    </dsp:sp>
    <dsp:sp modelId="{2D0746AA-F587-A94E-B0D6-028F3EB7E28A}">
      <dsp:nvSpPr>
        <dsp:cNvPr id="0" name=""/>
        <dsp:cNvSpPr/>
      </dsp:nvSpPr>
      <dsp:spPr>
        <a:xfrm>
          <a:off x="2765" y="3410516"/>
          <a:ext cx="887117" cy="133067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0F1840-BDFF-FA4B-9768-98AB2F9F3AD3}">
      <dsp:nvSpPr>
        <dsp:cNvPr id="0" name=""/>
        <dsp:cNvSpPr/>
      </dsp:nvSpPr>
      <dsp:spPr>
        <a:xfrm>
          <a:off x="4645571" y="3593572"/>
          <a:ext cx="4055395" cy="12673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92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hlinkClick xmlns:r="http://schemas.openxmlformats.org/officeDocument/2006/relationships" r:id="rId7"/>
            </a:rPr>
            <a:t>Juan de Herrera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Second architect to work on it after Toledo’s death. 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/>
            <a:t>Finished product = uniquely Spanish</a:t>
          </a:r>
          <a:endParaRPr lang="en-US" sz="1300" kern="1200"/>
        </a:p>
      </dsp:txBody>
      <dsp:txXfrm>
        <a:off x="4645571" y="3593572"/>
        <a:ext cx="4055395" cy="1267311"/>
      </dsp:txXfrm>
    </dsp:sp>
    <dsp:sp modelId="{E484F042-9FB6-1E4D-9065-651B6480B8FC}">
      <dsp:nvSpPr>
        <dsp:cNvPr id="0" name=""/>
        <dsp:cNvSpPr/>
      </dsp:nvSpPr>
      <dsp:spPr>
        <a:xfrm>
          <a:off x="4476596" y="3410516"/>
          <a:ext cx="887117" cy="133067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4A784-AEEB-E440-83AC-0C2F0E889E10}">
      <dsp:nvSpPr>
        <dsp:cNvPr id="0" name=""/>
        <dsp:cNvSpPr/>
      </dsp:nvSpPr>
      <dsp:spPr>
        <a:xfrm>
          <a:off x="2259" y="725974"/>
          <a:ext cx="2341297" cy="2278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2685EE-84A6-424B-BB5E-41FA4B1BF245}">
      <dsp:nvSpPr>
        <dsp:cNvPr id="0" name=""/>
        <dsp:cNvSpPr/>
      </dsp:nvSpPr>
      <dsp:spPr>
        <a:xfrm>
          <a:off x="94332" y="2707270"/>
          <a:ext cx="2341297" cy="7365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The Ambassadors</a:t>
          </a:r>
          <a:endParaRPr lang="en-US" sz="2000" i="1" kern="1200" dirty="0"/>
        </a:p>
      </dsp:txBody>
      <dsp:txXfrm>
        <a:off x="94332" y="2707270"/>
        <a:ext cx="2341297" cy="736588"/>
      </dsp:txXfrm>
    </dsp:sp>
    <dsp:sp modelId="{7C8BDEA0-1788-D54B-86AF-C6366CF5BFF3}">
      <dsp:nvSpPr>
        <dsp:cNvPr id="0" name=""/>
        <dsp:cNvSpPr/>
      </dsp:nvSpPr>
      <dsp:spPr>
        <a:xfrm>
          <a:off x="2698697" y="769580"/>
          <a:ext cx="2630671" cy="210453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34FCD9-BE67-B543-8C07-B86CDF59582B}">
      <dsp:nvSpPr>
        <dsp:cNvPr id="0" name=""/>
        <dsp:cNvSpPr/>
      </dsp:nvSpPr>
      <dsp:spPr>
        <a:xfrm>
          <a:off x="2935457" y="2663664"/>
          <a:ext cx="2341297" cy="7365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Portrait of Margaret Wyatt</a:t>
          </a:r>
          <a:endParaRPr lang="en-US" sz="2000" i="1" kern="1200" dirty="0"/>
        </a:p>
      </dsp:txBody>
      <dsp:txXfrm>
        <a:off x="2935457" y="2663664"/>
        <a:ext cx="2341297" cy="736588"/>
      </dsp:txXfrm>
    </dsp:sp>
    <dsp:sp modelId="{C83ACC2B-6E19-9142-8638-DF3E11264D36}">
      <dsp:nvSpPr>
        <dsp:cNvPr id="0" name=""/>
        <dsp:cNvSpPr/>
      </dsp:nvSpPr>
      <dsp:spPr>
        <a:xfrm>
          <a:off x="5592436" y="769580"/>
          <a:ext cx="2630671" cy="2104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1F007C-BBA3-0044-8AE7-0A5F35409ECE}">
      <dsp:nvSpPr>
        <dsp:cNvPr id="0" name=""/>
        <dsp:cNvSpPr/>
      </dsp:nvSpPr>
      <dsp:spPr>
        <a:xfrm>
          <a:off x="5829196" y="2663664"/>
          <a:ext cx="2341297" cy="7365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Noli</a:t>
          </a:r>
          <a:r>
            <a:rPr lang="en-US" sz="2000" i="1" kern="1200" dirty="0" smtClean="0"/>
            <a:t> me </a:t>
          </a:r>
          <a:r>
            <a:rPr lang="en-US" sz="2000" i="1" kern="1200" dirty="0" err="1" smtClean="0"/>
            <a:t>Tangere</a:t>
          </a:r>
          <a:endParaRPr lang="en-US" sz="2000" i="1" kern="1200" dirty="0"/>
        </a:p>
      </dsp:txBody>
      <dsp:txXfrm>
        <a:off x="5829196" y="2663664"/>
        <a:ext cx="2341297" cy="736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8BDD4-4925-E84B-A48D-2E67CAD523A3}" type="datetimeFigureOut">
              <a:rPr lang="en-US" smtClean="0"/>
              <a:t>1/15/13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262F2-F67C-0C4A-8675-0711B6526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62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13DEE-E63E-784D-BA45-276E2A7DDD2E}" type="datetimeFigureOut">
              <a:rPr lang="en-US" smtClean="0"/>
              <a:t>1/15/13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0CF71-3000-1946-B96D-C3E412684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622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E7220B-D605-9349-866D-6D10B40C50D2}" type="datetime1">
              <a:rPr lang="en-US" smtClean="0"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DE-50CF-984E-B4E1-6E80908941A4}" type="datetime1">
              <a:rPr lang="en-US" smtClean="0"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C1F-3777-0843-8B3D-8C9C98DCCDB7}" type="datetime1">
              <a:rPr lang="en-US" smtClean="0"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9D6C-F370-7444-9829-81839F991C13}" type="datetime1">
              <a:rPr lang="en-US" smtClean="0"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9F4A-3719-0042-92E9-DD41353CD827}" type="datetime1">
              <a:rPr lang="en-US" smtClean="0"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2BB2-9B90-B84F-A82B-509AC68BA83C}" type="datetime1">
              <a:rPr lang="en-US" smtClean="0"/>
              <a:t>1/15/13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E74D-1CB3-D94B-9E39-CCF21DC319F7}" type="datetime1">
              <a:rPr lang="en-US" smtClean="0"/>
              <a:t>1/15/13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8413-8B60-4B48-A6B8-7DBD9E91CCE6}" type="datetime1">
              <a:rPr lang="en-US" smtClean="0"/>
              <a:t>1/15/13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A1A-D902-3B49-AD11-15446FDD1C77}" type="datetime1">
              <a:rPr lang="en-US" smtClean="0"/>
              <a:t>1/15/13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3099-921A-844F-807A-0BAD0D173A54}" type="datetime1">
              <a:rPr lang="en-US" smtClean="0"/>
              <a:t>1/15/13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2CA0-C462-504A-A02D-A3E41AF9FC1E}" type="datetime1">
              <a:rPr lang="en-US" smtClean="0"/>
              <a:t>1/15/13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B27B277-270F-984E-B2B2-B89CB2684880}" type="datetime1">
              <a:rPr lang="en-US" smtClean="0"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C2FFDBE-D7B7-2349-9F82-BAD917C456A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metmuseum.org/toah/hd/durr/hd_durr.htm" TargetMode="Externa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hyperlink" Target="http://en.wikipedia.org/wiki/Robert_Campin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hyperlink" Target="http://www.nndb.com/people/821/00008456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hyperlink" Target="http://upload.wikimedia.org/wikipedia/commons/d/d6/Pieter_Bruegel_the_Elder_-_The_Parable_of_the_Blind_Leading_the_Blind_-_WGA3511.jpg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hyperlink" Target="http://artchronicler.wordpress.com/category/jan-van-eyck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hyperlink" Target="http://www.wikipaintings.org/en/matthias-gr-newald/the-resurrection-of-christ-detail-from-the-right-wing-of-the-isenheim-altarpiece" TargetMode="External"/><Relationship Id="rId6" Type="http://schemas.openxmlformats.org/officeDocument/2006/relationships/hyperlink" Target="http://www.computus.org/journal/?p=1178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hyperlink" Target="http://schoolworkhelper.net/geoffrey-chaucer%E2%80%99s-canterbury-tales-summary-analysi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hyperlink" Target="http://www.metmuseum.org/toah/hd/renm/hd_renm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moskal.net/worldhistory/whtext/ch17/W5D17BAD.pdf" TargetMode="Externa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www.angelfire.com/psy/hayguys/essays/euro_one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oIJ9SHOnL8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hyperlink" Target="http://www.spainthenandnow.com/userimages/map-western-europe-utrecht-treaty-wikipedi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8.png"/><Relationship Id="rId9" Type="http://schemas.openxmlformats.org/officeDocument/2006/relationships/hyperlink" Target="http://www.wikipaintings.org/en/hieronymus-bosch" TargetMode="External"/><Relationship Id="rId10" Type="http://schemas.openxmlformats.org/officeDocument/2006/relationships/hyperlink" Target="http://robinurton.com/history/Renaissance/northrenais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student.unl.edu/cis/hist100w05/online_course/unit3/lsn09-tp03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otablebiographies.com/Du-Fi/Erasmus-Desiderius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hyperlink" Target="http://en.wikipedia.org/wiki/Flemish_paint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latin typeface="Apple Chancery"/>
                <a:cs typeface="Apple Chancery"/>
              </a:rPr>
              <a:t>Northern Renaissance</a:t>
            </a:r>
            <a:endParaRPr lang="en-US" sz="6000" dirty="0">
              <a:latin typeface="Apple Chancery"/>
              <a:cs typeface="Apple Chancery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Apple Chancery"/>
                <a:cs typeface="Apple Chancery"/>
              </a:rPr>
              <a:t>Katherine Kim</a:t>
            </a:r>
          </a:p>
          <a:p>
            <a:r>
              <a:rPr lang="en-US" sz="4400" dirty="0" smtClean="0">
                <a:solidFill>
                  <a:schemeClr val="tx1"/>
                </a:solidFill>
                <a:latin typeface="Apple Chancery"/>
                <a:cs typeface="Apple Chancery"/>
              </a:rPr>
              <a:t>Period 5</a:t>
            </a:r>
            <a:endParaRPr lang="en-US" sz="4400" dirty="0">
              <a:solidFill>
                <a:schemeClr val="tx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3770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45" y="334706"/>
            <a:ext cx="2585421" cy="44938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Albrecht </a:t>
            </a:r>
            <a:r>
              <a:rPr lang="en-US" dirty="0" err="1" smtClean="0">
                <a:hlinkClick r:id="rId2"/>
              </a:rPr>
              <a:t>Dürer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820429"/>
            <a:ext cx="4116667" cy="5566765"/>
          </a:xfrm>
        </p:spPr>
        <p:txBody>
          <a:bodyPr/>
          <a:lstStyle/>
          <a:p>
            <a:r>
              <a:rPr lang="en-US" dirty="0" smtClean="0"/>
              <a:t>Attempted to blend Northern and Italian styles</a:t>
            </a:r>
          </a:p>
          <a:p>
            <a:r>
              <a:rPr lang="en-US" dirty="0" smtClean="0"/>
              <a:t>Traveled to Venice to view the Renaissance there</a:t>
            </a:r>
          </a:p>
          <a:p>
            <a:r>
              <a:rPr lang="en-US" dirty="0" smtClean="0"/>
              <a:t>Most famous for his engravings</a:t>
            </a:r>
          </a:p>
          <a:p>
            <a:r>
              <a:rPr lang="en-US" dirty="0" smtClean="0"/>
              <a:t>Emphasized detailed representation of nature and religious purposes that were part of Northern art characteristics (Chambers 355)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5689600"/>
            <a:ext cx="38100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hlinkClick r:id="rId2"/>
              </a:rPr>
              <a:t>What piece of art is this? And more on </a:t>
            </a:r>
            <a:r>
              <a:rPr lang="en-US" sz="2000" dirty="0" err="1" smtClean="0">
                <a:hlinkClick r:id="rId2"/>
              </a:rPr>
              <a:t>Dürer</a:t>
            </a:r>
            <a:endParaRPr lang="en-US" sz="2000" dirty="0"/>
          </a:p>
        </p:txBody>
      </p:sp>
      <p:pic>
        <p:nvPicPr>
          <p:cNvPr id="7" name="Picture 6" descr="h2_19.73.2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79" y="334706"/>
            <a:ext cx="3810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651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Flemish artist</a:t>
            </a:r>
          </a:p>
          <a:p>
            <a:r>
              <a:rPr lang="en-US" dirty="0" smtClean="0"/>
              <a:t>First to go from egg-based to oil-pigments (Wright 50).</a:t>
            </a:r>
          </a:p>
          <a:p>
            <a:r>
              <a:rPr lang="en-US" dirty="0" smtClean="0"/>
              <a:t>Became important by eventually receiving commissions from his local city government</a:t>
            </a:r>
          </a:p>
          <a:p>
            <a:r>
              <a:rPr lang="en-US" dirty="0" smtClean="0"/>
              <a:t>Ran a workshop eventually employing talented young artists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Robert </a:t>
            </a:r>
            <a:r>
              <a:rPr lang="en-US" dirty="0" err="1" smtClean="0"/>
              <a:t>Campin</a:t>
            </a:r>
            <a:endParaRPr lang="en-US" dirty="0"/>
          </a:p>
        </p:txBody>
      </p:sp>
      <p:sp>
        <p:nvSpPr>
          <p:cNvPr id="7" name="Pentagon 6"/>
          <p:cNvSpPr/>
          <p:nvPr/>
        </p:nvSpPr>
        <p:spPr>
          <a:xfrm>
            <a:off x="2489200" y="5452533"/>
            <a:ext cx="4030133" cy="1168400"/>
          </a:xfrm>
          <a:prstGeom prst="homePlat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Curious about the background?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5882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German painter</a:t>
            </a:r>
          </a:p>
          <a:p>
            <a:r>
              <a:rPr lang="en-US" sz="2600" dirty="0" smtClean="0"/>
              <a:t>Portrait painter in London; in high demand</a:t>
            </a:r>
          </a:p>
          <a:p>
            <a:r>
              <a:rPr lang="en-US" sz="2600" dirty="0" smtClean="0"/>
              <a:t>Combined his art with phycology</a:t>
            </a:r>
          </a:p>
          <a:p>
            <a:r>
              <a:rPr lang="en-US" sz="2600" dirty="0" smtClean="0"/>
              <a:t>Very careful attention to detail</a:t>
            </a:r>
          </a:p>
          <a:p>
            <a:r>
              <a:rPr lang="en-US" sz="2600" dirty="0" smtClean="0"/>
              <a:t>Use of color</a:t>
            </a:r>
          </a:p>
          <a:p>
            <a:r>
              <a:rPr lang="en-US" sz="2600" dirty="0" smtClean="0"/>
              <a:t>Paved way for school of English miniaturists</a:t>
            </a:r>
            <a:endParaRPr lang="en-US" sz="2600" dirty="0" smtClean="0">
              <a:solidFill>
                <a:srgbClr val="3366FF"/>
              </a:solidFill>
            </a:endParaRPr>
          </a:p>
          <a:p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Hans Holbein the Younger</a:t>
            </a:r>
            <a:endParaRPr lang="en-US" dirty="0"/>
          </a:p>
        </p:txBody>
      </p:sp>
      <p:pic>
        <p:nvPicPr>
          <p:cNvPr id="4" name="Picture 3" descr="Holbein-hans-the-younger-c-face-half.jpg"/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/>
          <a:stretch/>
        </p:blipFill>
        <p:spPr>
          <a:xfrm>
            <a:off x="0" y="0"/>
            <a:ext cx="2287041" cy="2273829"/>
          </a:xfrm>
          <a:prstGeom prst="rect">
            <a:avLst/>
          </a:prstGeom>
        </p:spPr>
      </p:pic>
      <p:pic>
        <p:nvPicPr>
          <p:cNvPr id="6" name="Picture 5" descr="Holbein-hans-the-younger-c-face-half.jpg"/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/>
          <a:stretch/>
        </p:blipFill>
        <p:spPr>
          <a:xfrm>
            <a:off x="2287041" y="2248347"/>
            <a:ext cx="2287041" cy="2273829"/>
          </a:xfrm>
          <a:prstGeom prst="rect">
            <a:avLst/>
          </a:prstGeom>
        </p:spPr>
      </p:pic>
      <p:pic>
        <p:nvPicPr>
          <p:cNvPr id="7" name="Picture 6" descr="Holbein-hans-the-younger-c-face-half.jpg"/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/>
          <a:stretch/>
        </p:blipFill>
        <p:spPr>
          <a:xfrm>
            <a:off x="6856959" y="2248347"/>
            <a:ext cx="2287041" cy="2273829"/>
          </a:xfrm>
          <a:prstGeom prst="rect">
            <a:avLst/>
          </a:prstGeom>
        </p:spPr>
      </p:pic>
      <p:pic>
        <p:nvPicPr>
          <p:cNvPr id="8" name="Picture 7" descr="Holbein-hans-the-younger-c-face-half.jpg"/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/>
          <a:stretch/>
        </p:blipFill>
        <p:spPr>
          <a:xfrm>
            <a:off x="4574082" y="4522176"/>
            <a:ext cx="2287041" cy="2273829"/>
          </a:xfrm>
          <a:prstGeom prst="rect">
            <a:avLst/>
          </a:prstGeom>
        </p:spPr>
      </p:pic>
      <p:pic>
        <p:nvPicPr>
          <p:cNvPr id="9" name="Picture 8" descr="Holbein-hans-the-younger-c-face-half.jpg"/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/>
          <a:stretch/>
        </p:blipFill>
        <p:spPr>
          <a:xfrm>
            <a:off x="16936" y="4556042"/>
            <a:ext cx="2287041" cy="2273829"/>
          </a:xfrm>
          <a:prstGeom prst="rect">
            <a:avLst/>
          </a:prstGeom>
        </p:spPr>
      </p:pic>
      <p:pic>
        <p:nvPicPr>
          <p:cNvPr id="10" name="Picture 9" descr="Holbein-hans-the-younger-c-face-half.jpg"/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/>
          <a:stretch/>
        </p:blipFill>
        <p:spPr>
          <a:xfrm>
            <a:off x="4569918" y="0"/>
            <a:ext cx="2287041" cy="2273829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 rot="9553255" flipV="1">
            <a:off x="2772836" y="5215481"/>
            <a:ext cx="2143757" cy="1323825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For More On 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83798"/>
              </p:ext>
            </p:extLst>
          </p:nvPr>
        </p:nvGraphicFramePr>
        <p:xfrm>
          <a:off x="478366" y="2247900"/>
          <a:ext cx="8225367" cy="4169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of Hans Holbein the Younger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ttern-437906.jpg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58"/>
          <a:stretch/>
        </p:blipFill>
        <p:spPr>
          <a:xfrm>
            <a:off x="1" y="0"/>
            <a:ext cx="4808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001" y="89173"/>
            <a:ext cx="3418462" cy="94044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Pieter </a:t>
            </a:r>
            <a:r>
              <a:rPr lang="en-US" dirty="0" err="1" smtClean="0">
                <a:solidFill>
                  <a:schemeClr val="bg1"/>
                </a:solidFill>
              </a:rPr>
              <a:t>Bruegel</a:t>
            </a:r>
            <a:r>
              <a:rPr lang="en-US" dirty="0" smtClean="0">
                <a:solidFill>
                  <a:schemeClr val="bg1"/>
                </a:solidFill>
              </a:rPr>
              <a:t> the Elder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965790"/>
            <a:ext cx="4116667" cy="55667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Flemish artist/satirist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Painted what he saw as the “true condition of man” under nature’s unpredictable forces(big book)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Paintings known for expression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Represented peasant class very often because they were most affected by seasonal alterations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ruegel1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00" y="3109710"/>
            <a:ext cx="4284533" cy="236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1328" y="1371601"/>
            <a:ext cx="1845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hlinkClick r:id="rId4"/>
              </a:rPr>
              <a:t>“Parable of the Blind Leading the Blind”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6088733"/>
      </p:ext>
    </p:extLst>
  </p:cSld>
  <p:clrMapOvr>
    <a:masterClrMapping/>
  </p:clrMapOvr>
  <p:transition xmlns:p14="http://schemas.microsoft.com/office/powerpoint/2010/main" spd="slow">
    <p:strip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 Van Eyck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600" dirty="0"/>
              <a:t>C</a:t>
            </a:r>
            <a:r>
              <a:rPr lang="en-US" sz="2600" dirty="0" smtClean="0"/>
              <a:t>ontemporary </a:t>
            </a:r>
            <a:r>
              <a:rPr lang="en-US" sz="2600" dirty="0"/>
              <a:t>of Donatello, not as focused on idealization and more on the </a:t>
            </a:r>
            <a:r>
              <a:rPr lang="en-US" sz="2600" dirty="0" smtClean="0"/>
              <a:t>physical world</a:t>
            </a:r>
          </a:p>
          <a:p>
            <a:r>
              <a:rPr lang="en-US" sz="2600" dirty="0" smtClean="0"/>
              <a:t>His art has </a:t>
            </a:r>
            <a:r>
              <a:rPr lang="en-US" sz="2600" dirty="0" err="1" smtClean="0"/>
              <a:t>spacial</a:t>
            </a:r>
            <a:r>
              <a:rPr lang="en-US" sz="2600" dirty="0" smtClean="0"/>
              <a:t> </a:t>
            </a:r>
            <a:r>
              <a:rPr lang="en-US" sz="2600" dirty="0" smtClean="0"/>
              <a:t>depth</a:t>
            </a:r>
          </a:p>
          <a:p>
            <a:r>
              <a:rPr lang="en-US" sz="2600" dirty="0" smtClean="0"/>
              <a:t>Depicts landscapes through atmospheric perspective (Wright 51).</a:t>
            </a:r>
          </a:p>
          <a:p>
            <a:r>
              <a:rPr lang="en-US" sz="2600" dirty="0" smtClean="0"/>
              <a:t>Good use of shadows</a:t>
            </a:r>
          </a:p>
          <a:p>
            <a:r>
              <a:rPr lang="en-US" sz="2600" dirty="0" smtClean="0"/>
              <a:t>Used oil-based pigment</a:t>
            </a:r>
          </a:p>
        </p:txBody>
      </p:sp>
      <p:pic>
        <p:nvPicPr>
          <p:cNvPr id="11" name="Content Placeholder 10" descr="280px-Portrait_of_a_Man_by_Jan_van_Eyck-small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1284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4645151" y="6300406"/>
            <a:ext cx="380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4"/>
              </a:rPr>
              <a:t>More on Eyck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71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Bosch</a:t>
            </a:r>
          </a:p>
          <a:p>
            <a:pPr lvl="1"/>
            <a:r>
              <a:rPr lang="en-US" sz="2400" dirty="0" smtClean="0">
                <a:hlinkClick r:id="" action="ppaction://hlinkshowjump?jump=nextslide"/>
              </a:rPr>
              <a:t>“Garden of Earthly Delights”</a:t>
            </a:r>
            <a:endParaRPr lang="en-US" sz="2400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Nude figures in panoramic landscape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Mixed medieval grotesques with Flemish proverbs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Grünewald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Perhaps influenced by Bosch’s distortion of natural shapes to convey heavenly or devilish character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Court painter, architect and engineer for Bishop of Mainz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hlinkClick r:id="" action="ppaction://hlinkshowjump?jump=nextslide"/>
              </a:rPr>
              <a:t>“The Resurrection of the </a:t>
            </a:r>
            <a:r>
              <a:rPr lang="en-US" dirty="0" err="1" smtClean="0">
                <a:solidFill>
                  <a:srgbClr val="000000"/>
                </a:solidFill>
                <a:hlinkClick r:id="" action="ppaction://hlinkshowjump?jump=nextslide"/>
              </a:rPr>
              <a:t>Isenheim</a:t>
            </a:r>
            <a:r>
              <a:rPr lang="en-US" dirty="0" smtClean="0">
                <a:solidFill>
                  <a:srgbClr val="000000"/>
                </a:solidFill>
                <a:hlinkClick r:id="" action="ppaction://hlinkshowjump?jump=nextslide"/>
              </a:rPr>
              <a:t> </a:t>
            </a:r>
            <a:r>
              <a:rPr lang="en-US" dirty="0" smtClean="0">
                <a:solidFill>
                  <a:srgbClr val="000000"/>
                </a:solidFill>
                <a:hlinkClick r:id="" action="ppaction://hlinkshowjump?jump=nextslide"/>
              </a:rPr>
              <a:t>Alter”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Hieronymus Bosch and Matthias </a:t>
            </a:r>
            <a:r>
              <a:rPr lang="en-US" dirty="0" err="1" smtClean="0"/>
              <a:t>Grünewald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-garden-of-earthly-delights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r="24791"/>
          <a:stretch/>
        </p:blipFill>
        <p:spPr>
          <a:xfrm>
            <a:off x="0" y="1379028"/>
            <a:ext cx="4356533" cy="4542153"/>
          </a:xfrm>
        </p:spPr>
      </p:pic>
      <p:pic>
        <p:nvPicPr>
          <p:cNvPr id="5" name="Picture 4" descr="the-resurrection-of-christ-detail-from-the-right-wing-of-the-isenheim-altarpiece.jpg!Bl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51" y="1379028"/>
            <a:ext cx="3218708" cy="4495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4019" y="6148900"/>
            <a:ext cx="50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“The Resurrection of the </a:t>
            </a:r>
            <a:r>
              <a:rPr lang="en-US" dirty="0" err="1" smtClean="0">
                <a:hlinkClick r:id="rId5"/>
              </a:rPr>
              <a:t>Isenheim</a:t>
            </a:r>
            <a:r>
              <a:rPr lang="en-US" dirty="0" smtClean="0">
                <a:hlinkClick r:id="rId5"/>
              </a:rPr>
              <a:t> Alter”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506" y="5964234"/>
            <a:ext cx="398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6"/>
              </a:rPr>
              <a:t>“The Garden of Earthly Delights”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>
            <a:off x="4356533" y="48838"/>
            <a:ext cx="2165417" cy="213269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hlinkClick r:id="" action="ppaction://hlinkshowjump?jump=previousslide"/>
              </a:rPr>
              <a:t>Back To Previous Slide?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Disciple of Boccaccio</a:t>
            </a:r>
          </a:p>
          <a:p>
            <a:pPr lvl="1"/>
            <a:r>
              <a:rPr lang="en-US" dirty="0" smtClean="0"/>
              <a:t>Soldier, diplomat, and government official (Chambers 354).</a:t>
            </a:r>
          </a:p>
          <a:p>
            <a:pPr lvl="1"/>
            <a:r>
              <a:rPr lang="en-US" dirty="0" smtClean="0"/>
              <a:t>Wrote </a:t>
            </a:r>
            <a:r>
              <a:rPr lang="en-US" u="sng" dirty="0" smtClean="0">
                <a:hlinkClick r:id="rId3"/>
              </a:rPr>
              <a:t>Canterbury Tales</a:t>
            </a:r>
            <a:endParaRPr lang="en-US" dirty="0" smtClean="0"/>
          </a:p>
          <a:p>
            <a:pPr lvl="2"/>
            <a:r>
              <a:rPr lang="en-US" dirty="0" smtClean="0"/>
              <a:t>Accounts pilgrimage to the tomb of St. Thomas Becket in Canterbury</a:t>
            </a:r>
          </a:p>
          <a:p>
            <a:pPr lvl="2"/>
            <a:r>
              <a:rPr lang="en-US" dirty="0" smtClean="0"/>
              <a:t>Stories told by travelers for entertainment and each had a moral</a:t>
            </a:r>
          </a:p>
          <a:p>
            <a:pPr lvl="2"/>
            <a:r>
              <a:rPr lang="en-US" dirty="0" smtClean="0"/>
              <a:t>Master portrayal of Human behavior and personality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Geoffrey Chaucer- Literature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and more popular in princely courts</a:t>
            </a:r>
          </a:p>
          <a:p>
            <a:r>
              <a:rPr lang="en-US" dirty="0" smtClean="0"/>
              <a:t>Singers and organists in church</a:t>
            </a:r>
          </a:p>
          <a:p>
            <a:r>
              <a:rPr lang="en-US" dirty="0" smtClean="0"/>
              <a:t>Musical notation became standardized (Chambers 355).</a:t>
            </a:r>
          </a:p>
          <a:p>
            <a:r>
              <a:rPr lang="en-US" dirty="0" smtClean="0"/>
              <a:t>St. Cecilia was patron saint</a:t>
            </a:r>
          </a:p>
          <a:p>
            <a:r>
              <a:rPr lang="en-US" dirty="0" smtClean="0"/>
              <a:t>Low Countries were musical center</a:t>
            </a:r>
          </a:p>
          <a:p>
            <a:pPr lvl="1"/>
            <a:r>
              <a:rPr lang="en-US" dirty="0" smtClean="0"/>
              <a:t>Vocal harmonies without instruments made it popular amongst the poorer sort.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5012" y="5930801"/>
            <a:ext cx="423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More on music and what that ‘thing’ in the background 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the 14</a:t>
            </a:r>
            <a:r>
              <a:rPr lang="en-US" baseline="30000" dirty="0" smtClean="0"/>
              <a:t>th</a:t>
            </a:r>
            <a:r>
              <a:rPr lang="en-US" dirty="0" smtClean="0"/>
              <a:t>- 17</a:t>
            </a:r>
            <a:r>
              <a:rPr lang="en-US" baseline="30000" dirty="0" smtClean="0"/>
              <a:t>th</a:t>
            </a:r>
            <a:r>
              <a:rPr lang="en-US" dirty="0" smtClean="0"/>
              <a:t> century a new way of thinking was introduced, taking over the ideas and views of the Middle Ages.</a:t>
            </a:r>
          </a:p>
          <a:p>
            <a:r>
              <a:rPr lang="en-US" dirty="0" smtClean="0"/>
              <a:t>Helped Europe reach economic growth</a:t>
            </a:r>
          </a:p>
          <a:p>
            <a:r>
              <a:rPr lang="en-US" dirty="0" smtClean="0"/>
              <a:t>Renaissance ideas spread into the North by war, newly educated students returning home, and culturally by trade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was the Renaissance? How was it spread?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5808" y="5119488"/>
            <a:ext cx="2212645" cy="1283910"/>
          </a:xfrm>
          <a:prstGeom prst="leftArrow">
            <a:avLst>
              <a:gd name="adj1" fmla="val 50000"/>
              <a:gd name="adj2" fmla="val 3096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12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Look for links to click!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5670" y="5396250"/>
            <a:ext cx="1790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More on the Renaissance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 descr="Renaiss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453" y="4713115"/>
            <a:ext cx="2527433" cy="20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163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Differed in audience and concerns</a:t>
            </a:r>
          </a:p>
          <a:p>
            <a:r>
              <a:rPr lang="en-US" sz="2600" dirty="0" smtClean="0"/>
              <a:t>Focused more on the physical world vs. idealization</a:t>
            </a:r>
          </a:p>
          <a:p>
            <a:r>
              <a:rPr lang="en-US" sz="2600" dirty="0" smtClean="0"/>
              <a:t>Less urban in the North with a nation state political structure vs. Italian more urbanized city-states</a:t>
            </a:r>
          </a:p>
          <a:p>
            <a:r>
              <a:rPr lang="en-US" sz="2600" dirty="0" smtClean="0"/>
              <a:t>Differed in aspects of religious views (Humanism and Mysticism)</a:t>
            </a:r>
          </a:p>
          <a:p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it differed from the Italian Renaissance</a:t>
            </a:r>
            <a:endParaRPr lang="en-US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6740469" y="4932877"/>
            <a:ext cx="2116573" cy="1725692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hlinkClick r:id="rId3"/>
              </a:rPr>
              <a:t>More on how they differ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97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different ways to go about looking at art </a:t>
            </a:r>
          </a:p>
          <a:p>
            <a:pPr lvl="1"/>
            <a:r>
              <a:rPr lang="en-US" dirty="0" smtClean="0"/>
              <a:t>This video will help you recognize some ongoing iconography in various pieces of art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Observing Art</a:t>
            </a:r>
            <a:endParaRPr lang="en-US" dirty="0"/>
          </a:p>
        </p:txBody>
      </p:sp>
      <p:pic>
        <p:nvPicPr>
          <p:cNvPr id="4" name="Picture 3" descr="movie-reel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82" y="4265165"/>
            <a:ext cx="2165501" cy="21655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5682183" y="4753795"/>
            <a:ext cx="1953759" cy="1074487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84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What/who is a patron and what are their responsibilities?</a:t>
            </a:r>
          </a:p>
          <a:p>
            <a:r>
              <a:rPr lang="en-US" dirty="0" smtClean="0"/>
              <a:t>Key differences between the Italian Renaissance and the Northern Renaissance?</a:t>
            </a:r>
          </a:p>
          <a:p>
            <a:r>
              <a:rPr lang="en-US" dirty="0" smtClean="0"/>
              <a:t>Key figures of this time period</a:t>
            </a:r>
          </a:p>
          <a:p>
            <a:r>
              <a:rPr lang="en-US" dirty="0" smtClean="0"/>
              <a:t>Key ideas of the time period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recall?</a:t>
            </a:r>
            <a:endParaRPr lang="en-US" dirty="0"/>
          </a:p>
        </p:txBody>
      </p:sp>
      <p:pic>
        <p:nvPicPr>
          <p:cNvPr id="5" name="Picture 4" descr="questioning-terri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697" y1="45126" x2="77652" y2="60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3" y="3946119"/>
            <a:ext cx="2636530" cy="276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2048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9232" y="2979262"/>
            <a:ext cx="3419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The End!</a:t>
            </a:r>
            <a:endParaRPr lang="en-US" sz="6600" b="1" dirty="0">
              <a:solidFill>
                <a:schemeClr val="bg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44891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Bruges, </a:t>
            </a:r>
            <a:r>
              <a:rPr lang="en-US" dirty="0" err="1" smtClean="0"/>
              <a:t>Tournai</a:t>
            </a:r>
            <a:r>
              <a:rPr lang="en-US" dirty="0" smtClean="0"/>
              <a:t>, and Ghent- were all centers of international commerce.</a:t>
            </a:r>
          </a:p>
          <a:p>
            <a:pPr lvl="1"/>
            <a:r>
              <a:rPr lang="en-US" dirty="0" smtClean="0"/>
              <a:t>Acted as central locations for exchange of ideas</a:t>
            </a:r>
          </a:p>
          <a:p>
            <a:r>
              <a:rPr lang="en-US" dirty="0" smtClean="0"/>
              <a:t>Bruges rivaled Florence</a:t>
            </a:r>
          </a:p>
          <a:p>
            <a:pPr lvl="1"/>
            <a:r>
              <a:rPr lang="en-US" dirty="0" smtClean="0"/>
              <a:t>Wealth from wool trade and international banking.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Cities</a:t>
            </a:r>
            <a:endParaRPr lang="en-US" dirty="0"/>
          </a:p>
        </p:txBody>
      </p:sp>
      <p:sp>
        <p:nvSpPr>
          <p:cNvPr id="5" name="Diamond 4"/>
          <p:cNvSpPr/>
          <p:nvPr/>
        </p:nvSpPr>
        <p:spPr>
          <a:xfrm>
            <a:off x="3353953" y="4444473"/>
            <a:ext cx="2556168" cy="2246657"/>
          </a:xfrm>
          <a:prstGeom prst="diamond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/>
              </a:rPr>
              <a:t>See larger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787520"/>
              </p:ext>
            </p:extLst>
          </p:nvPr>
        </p:nvGraphicFramePr>
        <p:xfrm>
          <a:off x="1431907" y="2150666"/>
          <a:ext cx="7745505" cy="387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33" y="3994215"/>
            <a:ext cx="1921196" cy="24242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856072" y="6418437"/>
            <a:ext cx="153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9"/>
              </a:rPr>
              <a:t>Who is this?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28425" y="6211669"/>
            <a:ext cx="265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10"/>
              </a:rPr>
              <a:t>Some of their work (Scroll down)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focused on writings of early Church fathers and Church reform</a:t>
            </a:r>
          </a:p>
          <a:p>
            <a:r>
              <a:rPr lang="en-US" dirty="0" smtClean="0"/>
              <a:t>Turned to classics for ethical reference </a:t>
            </a:r>
          </a:p>
          <a:p>
            <a:r>
              <a:rPr lang="en-US" dirty="0" smtClean="0"/>
              <a:t>Practice was modified so that one could do it on their own time and in their personal convenience</a:t>
            </a:r>
          </a:p>
          <a:p>
            <a:r>
              <a:rPr lang="en-US" dirty="0" smtClean="0"/>
              <a:t>The changes to Humanism during this time made humanism more personalized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Humanism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6197600" y="4995333"/>
            <a:ext cx="2421467" cy="186266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"/>
              </a:rPr>
              <a:t>More on Humanism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hlinkClick r:id="rId2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408471"/>
              </p:ext>
            </p:extLst>
          </p:nvPr>
        </p:nvGraphicFramePr>
        <p:xfrm>
          <a:off x="1398495" y="2248347"/>
          <a:ext cx="7745505" cy="387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Desiderius Erasmus</a:t>
            </a:r>
            <a:endParaRPr lang="en-US" dirty="0"/>
          </a:p>
        </p:txBody>
      </p:sp>
      <p:sp>
        <p:nvSpPr>
          <p:cNvPr id="25" name="Right Arrow Callout 24"/>
          <p:cNvSpPr/>
          <p:nvPr/>
        </p:nvSpPr>
        <p:spPr>
          <a:xfrm>
            <a:off x="293064" y="2914141"/>
            <a:ext cx="1693258" cy="2165256"/>
          </a:xfrm>
          <a:prstGeom prst="righ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"/>
              </a:rPr>
              <a:t>Erasmus</a:t>
            </a:r>
            <a:endParaRPr lang="en-US" dirty="0"/>
          </a:p>
        </p:txBody>
      </p:sp>
      <p:pic>
        <p:nvPicPr>
          <p:cNvPr id="26" name="Picture 25" descr="7023-desiderius-erasmus.jpeg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53" y="0"/>
            <a:ext cx="1746147" cy="1940163"/>
          </a:xfrm>
          <a:prstGeom prst="rect">
            <a:avLst/>
          </a:prstGeom>
        </p:spPr>
      </p:pic>
      <p:pic>
        <p:nvPicPr>
          <p:cNvPr id="27" name="Picture 26" descr="7023-desiderius-erasmus.jpeg"/>
          <p:cNvPicPr>
            <a:picLocks noChangeAspect="1"/>
          </p:cNvPicPr>
          <p:nvPr/>
        </p:nvPicPr>
        <p:blipFill>
          <a:blip r:embed="rId8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6" y="1944059"/>
            <a:ext cx="1746147" cy="1940163"/>
          </a:xfrm>
          <a:prstGeom prst="rect">
            <a:avLst/>
          </a:prstGeom>
        </p:spPr>
      </p:pic>
      <p:pic>
        <p:nvPicPr>
          <p:cNvPr id="28" name="Picture 27" descr="7023-desiderius-erasmus.jpeg"/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53" y="3884222"/>
            <a:ext cx="1746147" cy="1940163"/>
          </a:xfrm>
          <a:prstGeom prst="rect">
            <a:avLst/>
          </a:prstGeom>
        </p:spPr>
      </p:pic>
      <p:pic>
        <p:nvPicPr>
          <p:cNvPr id="29" name="Picture 28" descr="7023-desiderius-erasmus.jpeg"/>
          <p:cNvPicPr>
            <a:picLocks noChangeAspect="1"/>
          </p:cNvPicPr>
          <p:nvPr/>
        </p:nvPicPr>
        <p:blipFill>
          <a:blip r:embed="rId8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6" y="5824385"/>
            <a:ext cx="1746147" cy="19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40672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factors leading to ultimate goal</a:t>
            </a:r>
          </a:p>
          <a:p>
            <a:pPr lvl="1"/>
            <a:r>
              <a:rPr lang="en-US" dirty="0" smtClean="0"/>
              <a:t>Type of life one lived</a:t>
            </a:r>
          </a:p>
          <a:p>
            <a:pPr lvl="1"/>
            <a:r>
              <a:rPr lang="en-US" dirty="0" smtClean="0"/>
              <a:t>Living as close to godlike as possible</a:t>
            </a:r>
          </a:p>
          <a:p>
            <a:pPr lvl="1"/>
            <a:r>
              <a:rPr lang="en-US" dirty="0" smtClean="0"/>
              <a:t>Proper state of mind when communicating with God (Northern Renaissance Humanism).</a:t>
            </a:r>
          </a:p>
          <a:p>
            <a:r>
              <a:rPr lang="en-US" dirty="0" smtClean="0"/>
              <a:t>Stressed practicality and inner piety</a:t>
            </a:r>
          </a:p>
          <a:p>
            <a:pPr lvl="1"/>
            <a:r>
              <a:rPr lang="en-US" dirty="0" smtClean="0"/>
              <a:t>Simpler, not as formal </a:t>
            </a:r>
            <a:r>
              <a:rPr lang="en-US" dirty="0"/>
              <a:t>(Northern Renaissance Humanism).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Mystics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8538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Flemish painters- first to test with three-dimensional illustration (Wright 50).</a:t>
            </a:r>
          </a:p>
          <a:p>
            <a:r>
              <a:rPr lang="en-US" dirty="0" smtClean="0"/>
              <a:t>Full-face and three-quarter profile views were mastered</a:t>
            </a:r>
          </a:p>
          <a:p>
            <a:r>
              <a:rPr lang="en-US" dirty="0" smtClean="0"/>
              <a:t>“Organ” from “The Ghent Altarpiece”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of art</a:t>
            </a:r>
            <a:endParaRPr lang="en-US" dirty="0"/>
          </a:p>
        </p:txBody>
      </p:sp>
      <p:pic>
        <p:nvPicPr>
          <p:cNvPr id="7" name="Picture 6" descr="Van_Eyck_-_Arnolfini_Portrait.jpg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3" y="736882"/>
            <a:ext cx="4478867" cy="6121118"/>
          </a:xfrm>
          <a:prstGeom prst="rect">
            <a:avLst/>
          </a:prstGeom>
        </p:spPr>
      </p:pic>
      <p:pic>
        <p:nvPicPr>
          <p:cNvPr id="9" name="Picture 8" descr="rollin.jp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4167" cy="5488736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>
            <a:off x="524933" y="4622800"/>
            <a:ext cx="2895600" cy="2099733"/>
          </a:xfrm>
          <a:prstGeom prst="rt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"/>
              </a:rPr>
              <a:t>More on Flemish paintings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396704"/>
              </p:ext>
            </p:extLst>
          </p:nvPr>
        </p:nvGraphicFramePr>
        <p:xfrm>
          <a:off x="169334" y="1531937"/>
          <a:ext cx="8703733" cy="513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858000" y="287867"/>
            <a:ext cx="2015067" cy="16425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Links- enlarged picture/more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1336</TotalTime>
  <Words>1016</Words>
  <Application>Microsoft Macintosh PowerPoint</Application>
  <PresentationFormat>On-screen Show (4:3)</PresentationFormat>
  <Paragraphs>137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Hardcover</vt:lpstr>
      <vt:lpstr>Northern Renaissance</vt:lpstr>
      <vt:lpstr>What was the Renaissance? How was it spread?</vt:lpstr>
      <vt:lpstr>Major Cities</vt:lpstr>
      <vt:lpstr>Patrons</vt:lpstr>
      <vt:lpstr>Humanism</vt:lpstr>
      <vt:lpstr>Desiderius Erasmus</vt:lpstr>
      <vt:lpstr>Mystics</vt:lpstr>
      <vt:lpstr>Themes of art</vt:lpstr>
      <vt:lpstr>Architecture</vt:lpstr>
      <vt:lpstr>Albrecht Dürer</vt:lpstr>
      <vt:lpstr>Robert Campin</vt:lpstr>
      <vt:lpstr>Hans Holbein the Younger</vt:lpstr>
      <vt:lpstr>Works of Hans Holbein the Younger</vt:lpstr>
      <vt:lpstr>Pieter Bruegel the Elder</vt:lpstr>
      <vt:lpstr>Jan Van Eyck</vt:lpstr>
      <vt:lpstr>Hieronymus Bosch and Matthias Grünewald</vt:lpstr>
      <vt:lpstr>PowerPoint Presentation</vt:lpstr>
      <vt:lpstr>Geoffrey Chaucer- Literature</vt:lpstr>
      <vt:lpstr>Music</vt:lpstr>
      <vt:lpstr>How it differed from the Italian Renaissance</vt:lpstr>
      <vt:lpstr>Observing Art</vt:lpstr>
      <vt:lpstr>Do you recall?</vt:lpstr>
      <vt:lpstr>PowerPoint Presentation</vt:lpstr>
    </vt:vector>
  </TitlesOfParts>
  <Company>Oak Park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Chapter 12:The Northern Renaissance</dc:title>
  <dc:creator>Katherine Kim</dc:creator>
  <cp:lastModifiedBy>Katherine Kim</cp:lastModifiedBy>
  <cp:revision>67</cp:revision>
  <dcterms:created xsi:type="dcterms:W3CDTF">2012-12-17T05:37:16Z</dcterms:created>
  <dcterms:modified xsi:type="dcterms:W3CDTF">2013-01-15T09:08:07Z</dcterms:modified>
</cp:coreProperties>
</file>